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7" r:id="rId2"/>
    <p:sldId id="310" r:id="rId3"/>
    <p:sldId id="306" r:id="rId4"/>
    <p:sldId id="307" r:id="rId5"/>
    <p:sldId id="291" r:id="rId6"/>
    <p:sldId id="308" r:id="rId7"/>
    <p:sldId id="285" r:id="rId8"/>
    <p:sldId id="286" r:id="rId9"/>
    <p:sldId id="287" r:id="rId10"/>
    <p:sldId id="288" r:id="rId11"/>
    <p:sldId id="295" r:id="rId12"/>
    <p:sldId id="260" r:id="rId13"/>
    <p:sldId id="261" r:id="rId14"/>
    <p:sldId id="304" r:id="rId15"/>
    <p:sldId id="311" r:id="rId16"/>
    <p:sldId id="270" r:id="rId17"/>
    <p:sldId id="272" r:id="rId18"/>
    <p:sldId id="271" r:id="rId19"/>
    <p:sldId id="293" r:id="rId20"/>
    <p:sldId id="277" r:id="rId21"/>
    <p:sldId id="276" r:id="rId22"/>
    <p:sldId id="300" r:id="rId23"/>
    <p:sldId id="301" r:id="rId24"/>
    <p:sldId id="303" r:id="rId25"/>
    <p:sldId id="305" r:id="rId26"/>
    <p:sldId id="262" r:id="rId27"/>
    <p:sldId id="309" r:id="rId28"/>
    <p:sldId id="302" r:id="rId29"/>
    <p:sldId id="29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6B486-EDED-4495-9B8C-B3EF1045D282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54CD-3E13-4D07-A987-0AB00A36F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854CD-3E13-4D07-A987-0AB00A36F35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266B-0159-4AF0-8108-B0E6C78AA13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9C0BED-538B-4B62-81F5-75FA38D6B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266B-0159-4AF0-8108-B0E6C78AA13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0BED-538B-4B62-81F5-75FA38D6B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266B-0159-4AF0-8108-B0E6C78AA13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0BED-538B-4B62-81F5-75FA38D6B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266B-0159-4AF0-8108-B0E6C78AA13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9C0BED-538B-4B62-81F5-75FA38D6B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266B-0159-4AF0-8108-B0E6C78AA13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0BED-538B-4B62-81F5-75FA38D6B9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266B-0159-4AF0-8108-B0E6C78AA13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0BED-538B-4B62-81F5-75FA38D6B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266B-0159-4AF0-8108-B0E6C78AA13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9C0BED-538B-4B62-81F5-75FA38D6B9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266B-0159-4AF0-8108-B0E6C78AA13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0BED-538B-4B62-81F5-75FA38D6B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266B-0159-4AF0-8108-B0E6C78AA13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0BED-538B-4B62-81F5-75FA38D6B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266B-0159-4AF0-8108-B0E6C78AA13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0BED-538B-4B62-81F5-75FA38D6B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266B-0159-4AF0-8108-B0E6C78AA13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0BED-538B-4B62-81F5-75FA38D6B9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43266B-0159-4AF0-8108-B0E6C78AA134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9C0BED-538B-4B62-81F5-75FA38D6B9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84784"/>
            <a:ext cx="81851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Николопесоцкая церковь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43711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Работу выполнила</a:t>
            </a:r>
          </a:p>
          <a:p>
            <a:pPr algn="r"/>
            <a:r>
              <a:rPr lang="ru-RU" sz="2400" b="1" dirty="0" smtClean="0"/>
              <a:t> команда 8а класса</a:t>
            </a:r>
          </a:p>
          <a:p>
            <a:pPr algn="r"/>
            <a:r>
              <a:rPr lang="ru-RU" sz="2400" b="1" dirty="0" smtClean="0"/>
              <a:t>МОУ СОШ №7 г. Углича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conexpo.ru/pics/1_6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5770"/>
            <a:ext cx="5870377" cy="66922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2060848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Икона Святителя и Чудотворца Николая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4.bp.blogspot.com/-MCP_Dik1reE/U6HDJzJaAPI/AAAAAAABCts/D5zcpyB4t_c/s1600/09-1.jpg"/>
          <p:cNvPicPr>
            <a:picLocks noChangeAspect="1" noChangeArrowheads="1"/>
          </p:cNvPicPr>
          <p:nvPr/>
        </p:nvPicPr>
        <p:blipFill rotWithShape="1">
          <a:blip r:embed="rId2" cstate="print"/>
          <a:srcRect l="5690" t="1158"/>
          <a:stretch/>
        </p:blipFill>
        <p:spPr bwMode="auto">
          <a:xfrm>
            <a:off x="-6538" y="0"/>
            <a:ext cx="91685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eed2000.narod.ru/foto2006/uglich/pic/1-ugl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1818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лан Углича 1832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7606642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60932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15 Церковь Николопесоцкая.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для ГЭС\20180415_112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ГЭС\20180415_112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6712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rouglich.ru/wiki/images/3/36/%D0%A1%D0%B5%D0%B2%D0%B5%D1%80%D0%BD%D0%B0%D1%8F_%D1%81%D1%82%D0%B5%D0%BD%D0%B0_%D0%91%D0%BE%D0%B3%D0%BE%D1%8F%D0%B2%D0%BB%D0%B5%D0%BD%D1%81%D0%BA%D0%BE%D0%B3%D0%BE_%D0%BC%D0%BE%D0%BD%D0%B0%D1%81%D1%82%D1%8B%D1%80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02170" cy="6010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etoretro.ru/data/media/2295/1406812050b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80920" cy="5662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etoretro.ru/data/media/2295/1310214678c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6660232" cy="60090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60232" y="41490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Петровская улица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uskompas.ru/albums/00169/qefl0etucny342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319013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-sezona-tour.ru/wp-content/uploads/2017/09/Uglic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964996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ouglich.ru/wiki/images/d/dd/%D0%9C%D0%BE%D1%81%D1%82_%D0%BD%D0%B0%D0%B2%D0%BE%D0%B4%D0%BD%D0%BE%D0%B9_%D1%87%D0%B5%D1%80%D0%B5%D0%B7_%D0%92%D0%BE%D0%BB%D0%B3%D1%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424" y="116632"/>
            <a:ext cx="9239424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k1news.ru/upload/medialibrary/749/74958362d06a37eb9f25c8a5ef57e9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500" y="980728"/>
            <a:ext cx="758649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ouglich.ru/wiki/images/9/98/%D0%A6._%D0%9D%D0%B8%D0%BA%D0%BE%D0%BB%D1%8B%2C_%D0%A1%D0%B2._%D0%96%D0%B8%D0%B2%D0%BE%D0%BD%D0%B0%D1%87%D0%B0%D0%BB%D1%8C%D0%BD%D0%BE%D0%B9_%D0%A2%D1%80%D0%BE%D0%B8%D1%86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57462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Архиепископ Кассиан"/>
          <p:cNvSpPr>
            <a:spLocks noChangeAspect="1" noChangeArrowheads="1"/>
          </p:cNvSpPr>
          <p:nvPr/>
        </p:nvSpPr>
        <p:spPr bwMode="auto">
          <a:xfrm>
            <a:off x="155575" y="-1698625"/>
            <a:ext cx="2381250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Архиепископ Касси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76672"/>
            <a:ext cx="4104456" cy="61238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Архиепископ </a:t>
            </a:r>
            <a:r>
              <a:rPr lang="ru-RU" sz="3200" b="1" dirty="0" err="1" smtClean="0"/>
              <a:t>Кассиан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rouglich.ru/wiki/images/thumb/5/5e/%D0%92%D0%B0%D1%81%D0%B8%D0%BB%D0%B8%D0%B9_%D0%92%D0%BE%D1%81%D0%BA%D1%80%D0%B5%D1%81%D0%B5%D0%BD%D1%81%D0%BA%D0%B8%D0%B9_-%D0%B4%D0%B5%D0%B4_%D0%90.%D0%92._%D0%92%D0%BE%D1%81%D0%BA%D1%80%D0%B5%D1%81%D0%B5%D0%BD%D1%81%D0%BA%D0%BE%D0%B9.jpg/424px-%D0%92%D0%B0%D1%81%D0%B8%D0%BB%D0%B8%D0%B9_%D0%92%D0%BE%D1%81%D0%BA%D1%80%D0%B5%D1%81%D0%B5%D0%BD%D1%81%D0%BA%D0%B8%D0%B9_-%D0%B4%D0%B5%D0%B4_%D0%90.%D0%92._%D0%92%D0%BE%D1%81%D0%BA%D1%80%D0%B5%D1%81%D0%B5%D0%BD%D1%81%D0%BA%D0%BE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0688"/>
            <a:ext cx="40386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13285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В.В.Воскресенский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ля ГЭС\20180415_112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рагмент панорамы с числ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32930"/>
            <a:ext cx="9144000" cy="17680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365104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27  Церковь </a:t>
            </a:r>
            <a:r>
              <a:rPr lang="ru-RU" sz="2400" b="1" dirty="0" err="1" smtClean="0"/>
              <a:t>Святыя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Живоначальныя</a:t>
            </a:r>
            <a:r>
              <a:rPr lang="ru-RU" sz="2400" b="1" dirty="0" smtClean="0"/>
              <a:t> Троицы‚ именуемая </a:t>
            </a:r>
            <a:r>
              <a:rPr lang="ru-RU" sz="2400" b="1" dirty="0" err="1" smtClean="0"/>
              <a:t>Николопесоцкою</a:t>
            </a:r>
            <a:r>
              <a:rPr lang="ru-RU" sz="2400" b="1" dirty="0" smtClean="0"/>
              <a:t>. (1761)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3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Панорамный снимок правобережной части Углича, составленный из двух фотографий Сергея Михайловича Прокудина-Горского, выполненных летом (июнь или начало июля) 1910 года.  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51520" y="332075"/>
            <a:ext cx="849694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Заключение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Уважение к памятникам старины, бережное отношение к вере своих предков - одна из ценностей, которые отличают русского человека, поэтому возвращение к теме памяти позволяет молодому поколению ощущать себя наследниками прошлого и сознавать свою ответственность перед будущим. И даже если в ходе трагических событий тот или иной памятник архитектуры исчез, наша задача, чтобы восстановить эту оборвавшуюся нить, связывающую разные поколения воедино. Для нас это создание альбома об разрушенной церкви Николая Чудотворца в Угличе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401261"/>
            <a:ext cx="82809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Литература: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Лавров Н.Ф. Путеводитель по церквам г. Углича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Лиуконен Е.А. Улицы старого Углича. Часть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Посад.  Восточная и северная часть города. Часть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Центральная и западная части города. Окрестности города. Левобережная  Малая сторона.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Название статьи: Материал из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Википедии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— свободной энциклопедии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Кассиан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Ярославский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https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wikipedia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org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wiki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0%9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1%81%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1%81%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_(%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1%80%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1%81%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1%81%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9)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Название статьи: Материал из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Википедии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— свободной энциклопедии В.В. Воскресенский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https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openlist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wiki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0%92%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1%81%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1%80%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1%81%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1%81%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9_%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0%92%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1%81%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9_%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0%92%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1%81%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1%8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8%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1%87_(1882)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04864"/>
            <a:ext cx="84969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</a:t>
            </a:r>
          </a:p>
          <a:p>
            <a:pPr algn="ctr"/>
            <a:r>
              <a:rPr lang="ru-RU" sz="80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за внимание</a:t>
            </a:r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60648"/>
            <a:ext cx="878497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Углич – древнерусский город. В этом году ему исполнится 1081 год. Город имеет богатую историю, красивейшие памятники архитектуры.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1027" name="Picture 3" descr="http://alved.ru/content/doc/2801/img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6984776" cy="4454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51520" y="857617"/>
            <a:ext cx="855254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исследования –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историю разрушенной в1933 году церкви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Николая Чудотворца на Песках.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C:\Users\User\Desktop\для ГЭС\Николопесоцкая церковь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45024"/>
            <a:ext cx="4120133" cy="2564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MCP_Dik1reE/U6HDJzJaAPI/AAAAAAABCts/D5zcpyB4t_c/s1600/09-1.jpg"/>
          <p:cNvPicPr>
            <a:picLocks noChangeAspect="1" noChangeArrowheads="1"/>
          </p:cNvPicPr>
          <p:nvPr/>
        </p:nvPicPr>
        <p:blipFill rotWithShape="1">
          <a:blip r:embed="rId2" cstate="print"/>
          <a:srcRect l="5690" t="1158"/>
          <a:stretch/>
        </p:blipFill>
        <p:spPr bwMode="auto">
          <a:xfrm>
            <a:off x="-6538" y="0"/>
            <a:ext cx="91685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83568" y="1052736"/>
            <a:ext cx="687625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Этапы проекта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1)ПОДГОТОВИТЕЛЬНЫЙ - выбор темы и её конкретизация;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2)ПОИСКОВЫЙ - постановка цели проекта, определение продукта проекта, поиск информации.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3)ПРАКТИЧЕСКИЙ - верстка альбома «Утраченные святыни Углича. Николопесоцкая церковь».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4)ПРЕЗЕНТАЦИОННЫЙ  - подготовка презентационных материалов.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332656"/>
          <a:ext cx="8712967" cy="8892048"/>
        </p:xfrm>
        <a:graphic>
          <a:graphicData uri="http://schemas.openxmlformats.org/drawingml/2006/table">
            <a:tbl>
              <a:tblPr/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6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1389">
                <a:tc>
                  <a:txBody>
                    <a:bodyPr/>
                    <a:lstStyle/>
                    <a:p>
                      <a:r>
                        <a:rPr lang="ru-RU" sz="1800" b="1" dirty="0"/>
                        <a:t>Название</a:t>
                      </a: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Церковь Троицы </a:t>
                      </a:r>
                      <a:r>
                        <a:rPr lang="ru-RU" sz="2000" b="1" dirty="0" err="1" smtClean="0"/>
                        <a:t>Живоначальной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 marL="12861" marR="12861" marT="12861" marB="128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389">
                <a:tc>
                  <a:txBody>
                    <a:bodyPr/>
                    <a:lstStyle/>
                    <a:p>
                      <a:r>
                        <a:rPr lang="ru-RU" sz="1800" b="1" dirty="0"/>
                        <a:t>Синонимы названия</a:t>
                      </a: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Церковь Николая Чудотворца на </a:t>
                      </a:r>
                      <a:r>
                        <a:rPr lang="ru-RU" sz="2000" b="1" dirty="0" smtClean="0"/>
                        <a:t>Песках</a:t>
                      </a:r>
                    </a:p>
                    <a:p>
                      <a:endParaRPr lang="ru-RU" sz="2000" b="1" dirty="0"/>
                    </a:p>
                  </a:txBody>
                  <a:tcPr marL="12861" marR="12861" marT="12861" marB="128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2767">
                <a:tc>
                  <a:txBody>
                    <a:bodyPr/>
                    <a:lstStyle/>
                    <a:p>
                      <a:r>
                        <a:rPr lang="ru-RU" sz="1800" b="1" dirty="0"/>
                        <a:t>Обиходные названия</a:t>
                      </a: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/>
                        <a:t>Николо-Песоцкая</a:t>
                      </a:r>
                      <a:r>
                        <a:rPr lang="ru-RU" sz="2000" b="1" dirty="0"/>
                        <a:t> церковь; Николопесоцкая церковь; Никольская церковь; Николаевская церковь; Николы церковь; Николы Угодника церковь; Николая </a:t>
                      </a:r>
                      <a:r>
                        <a:rPr lang="ru-RU" sz="2000" b="1" dirty="0" err="1"/>
                        <a:t>Мирликийского</a:t>
                      </a:r>
                      <a:r>
                        <a:rPr lang="ru-RU" sz="2000" b="1" dirty="0"/>
                        <a:t> церковь; Свято-Никольская церковь; </a:t>
                      </a:r>
                      <a:r>
                        <a:rPr lang="ru-RU" sz="2000" b="1" dirty="0" err="1"/>
                        <a:t>Святоникольская</a:t>
                      </a:r>
                      <a:r>
                        <a:rPr lang="ru-RU" sz="2000" b="1" dirty="0"/>
                        <a:t> церковь; Троицкая церковь; </a:t>
                      </a:r>
                      <a:r>
                        <a:rPr lang="ru-RU" sz="2000" b="1" dirty="0" err="1"/>
                        <a:t>Святотроицкая</a:t>
                      </a:r>
                      <a:r>
                        <a:rPr lang="ru-RU" sz="2000" b="1" dirty="0"/>
                        <a:t> церковь; Свято-Троицкая </a:t>
                      </a:r>
                      <a:r>
                        <a:rPr lang="ru-RU" sz="2000" b="1" dirty="0" smtClean="0"/>
                        <a:t>церковь</a:t>
                      </a:r>
                    </a:p>
                    <a:p>
                      <a:endParaRPr lang="ru-RU" sz="2000" b="1" dirty="0"/>
                    </a:p>
                  </a:txBody>
                  <a:tcPr marL="12861" marR="12861" marT="12861" marB="128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389">
                <a:tc>
                  <a:txBody>
                    <a:bodyPr/>
                    <a:lstStyle/>
                    <a:p>
                      <a:r>
                        <a:rPr lang="ru-RU" sz="2000" b="1" dirty="0"/>
                        <a:t>Тип постройки</a:t>
                      </a: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церковь</a:t>
                      </a:r>
                    </a:p>
                  </a:txBody>
                  <a:tcPr marL="12861" marR="12861" marT="12861" marB="128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389">
                <a:tc>
                  <a:txBody>
                    <a:bodyPr/>
                    <a:lstStyle/>
                    <a:p>
                      <a:r>
                        <a:rPr lang="ru-RU" sz="2000" b="1" dirty="0"/>
                        <a:t>Дата основания</a:t>
                      </a: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1-я пол. </a:t>
                      </a:r>
                      <a:r>
                        <a:rPr lang="en-US" sz="2000" dirty="0"/>
                        <a:t>XVII </a:t>
                      </a:r>
                      <a:r>
                        <a:rPr lang="ru-RU" sz="2000" dirty="0"/>
                        <a:t>в.</a:t>
                      </a:r>
                    </a:p>
                  </a:txBody>
                  <a:tcPr marL="12861" marR="12861" marT="12861" marB="128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322">
                <a:tc>
                  <a:txBody>
                    <a:bodyPr/>
                    <a:lstStyle/>
                    <a:p>
                      <a:r>
                        <a:rPr lang="ru-RU" sz="2000" b="1" dirty="0"/>
                        <a:t>Дата постройки последнего здания</a:t>
                      </a: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1761   </a:t>
                      </a:r>
                    </a:p>
                  </a:txBody>
                  <a:tcPr marL="12861" marR="12861" marT="12861" marB="128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389">
                <a:tc>
                  <a:txBody>
                    <a:bodyPr/>
                    <a:lstStyle/>
                    <a:p>
                      <a:r>
                        <a:rPr lang="ru-RU" sz="2000" b="1" dirty="0"/>
                        <a:t>Историческое исповедание</a:t>
                      </a:r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Православная</a:t>
                      </a:r>
                    </a:p>
                  </a:txBody>
                  <a:tcPr marL="12861" marR="12861" marT="12861" marB="128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389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861" marR="12861" marT="12861" marB="128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3322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12861" marR="12861" marT="12861" marB="128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713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12861" marR="12861" marT="12861" marB="128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1398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861" marR="12861" marT="12861" marB="128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02772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861" marR="12861" marT="12861" marB="128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861" marR="12861" marT="12861" marB="128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55679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Святая Живоначальная Троица</a:t>
            </a:r>
            <a:endParaRPr lang="ru-RU" sz="2000" b="1" dirty="0"/>
          </a:p>
        </p:txBody>
      </p:sp>
      <p:pic>
        <p:nvPicPr>
          <p:cNvPr id="8" name="Picture 2" descr="http://www.tsurganov.info/media/svjataja-troica/ikona-svjatoj-zhivonachalnoj-troicy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6672"/>
            <a:ext cx="4286250" cy="578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antikvarpiter.ru/wp-content/uploads/2013/03/tik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4855"/>
            <a:ext cx="5400600" cy="63742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13285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Икона Тихвинской Божьей Матери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844</TotalTime>
  <Words>565</Words>
  <Application>Microsoft Office PowerPoint</Application>
  <PresentationFormat>Экран (4:3)</PresentationFormat>
  <Paragraphs>54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61</cp:revision>
  <dcterms:created xsi:type="dcterms:W3CDTF">2018-04-03T10:42:21Z</dcterms:created>
  <dcterms:modified xsi:type="dcterms:W3CDTF">2018-04-22T08:25:19Z</dcterms:modified>
</cp:coreProperties>
</file>