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51A86D-B301-41FF-9C3E-3367071D844B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43B67C-DFCE-49EE-890A-D9935B4D536F}">
      <dgm:prSet phldrT="[Текст]"/>
      <dgm:spPr/>
      <dgm:t>
        <a:bodyPr/>
        <a:lstStyle/>
        <a:p>
          <a:r>
            <a:rPr lang="ru-RU" dirty="0" smtClean="0"/>
            <a:t>Семья </a:t>
          </a:r>
          <a:endParaRPr lang="ru-RU" dirty="0"/>
        </a:p>
      </dgm:t>
    </dgm:pt>
    <dgm:pt modelId="{AC80F806-DC52-47B5-83C8-0E4FB74041CF}" type="parTrans" cxnId="{669F2E08-BED1-43D6-80AF-A67D848D0DBE}">
      <dgm:prSet/>
      <dgm:spPr/>
      <dgm:t>
        <a:bodyPr/>
        <a:lstStyle/>
        <a:p>
          <a:endParaRPr lang="ru-RU"/>
        </a:p>
      </dgm:t>
    </dgm:pt>
    <dgm:pt modelId="{CF752E9E-20BF-4E7C-BF17-6E21124F8CE9}" type="sibTrans" cxnId="{669F2E08-BED1-43D6-80AF-A67D848D0DBE}">
      <dgm:prSet/>
      <dgm:spPr/>
      <dgm:t>
        <a:bodyPr/>
        <a:lstStyle/>
        <a:p>
          <a:endParaRPr lang="ru-RU"/>
        </a:p>
      </dgm:t>
    </dgm:pt>
    <dgm:pt modelId="{39AE0194-DC61-49A2-863C-178078C2232A}">
      <dgm:prSet phldrT="[Текст]"/>
      <dgm:spPr/>
      <dgm:t>
        <a:bodyPr/>
        <a:lstStyle/>
        <a:p>
          <a:r>
            <a:rPr lang="ru-RU" dirty="0" err="1" smtClean="0"/>
            <a:t>Взаимо</a:t>
          </a:r>
          <a:endParaRPr lang="ru-RU" dirty="0" smtClean="0"/>
        </a:p>
        <a:p>
          <a:r>
            <a:rPr lang="ru-RU" dirty="0" smtClean="0"/>
            <a:t>помощь</a:t>
          </a:r>
          <a:endParaRPr lang="ru-RU" dirty="0"/>
        </a:p>
      </dgm:t>
    </dgm:pt>
    <dgm:pt modelId="{D7BD26F1-28BB-41ED-AB97-288A94CFF245}" type="parTrans" cxnId="{D23148EF-BEEF-4586-AB91-3D11A7B75E4F}">
      <dgm:prSet/>
      <dgm:spPr/>
      <dgm:t>
        <a:bodyPr/>
        <a:lstStyle/>
        <a:p>
          <a:endParaRPr lang="ru-RU"/>
        </a:p>
      </dgm:t>
    </dgm:pt>
    <dgm:pt modelId="{2E52A3B1-0807-40D7-AA77-1D642736DAEC}" type="sibTrans" cxnId="{D23148EF-BEEF-4586-AB91-3D11A7B75E4F}">
      <dgm:prSet/>
      <dgm:spPr/>
      <dgm:t>
        <a:bodyPr/>
        <a:lstStyle/>
        <a:p>
          <a:endParaRPr lang="ru-RU"/>
        </a:p>
      </dgm:t>
    </dgm:pt>
    <dgm:pt modelId="{016C069E-CA2F-4970-AAB5-273D77671C08}">
      <dgm:prSet phldrT="[Текст]"/>
      <dgm:spPr/>
      <dgm:t>
        <a:bodyPr/>
        <a:lstStyle/>
        <a:p>
          <a:r>
            <a:rPr lang="ru-RU" dirty="0" smtClean="0"/>
            <a:t>милосердие</a:t>
          </a:r>
          <a:endParaRPr lang="ru-RU" dirty="0"/>
        </a:p>
      </dgm:t>
    </dgm:pt>
    <dgm:pt modelId="{0105F92F-5E66-4D6C-AB1E-4631FF4BC831}" type="parTrans" cxnId="{ECADDF66-491A-4C21-AF2E-EAE0D16A7D76}">
      <dgm:prSet/>
      <dgm:spPr/>
      <dgm:t>
        <a:bodyPr/>
        <a:lstStyle/>
        <a:p>
          <a:endParaRPr lang="ru-RU"/>
        </a:p>
      </dgm:t>
    </dgm:pt>
    <dgm:pt modelId="{C0DFD52F-88D7-42FF-93C3-1AE0C52AE2AF}" type="sibTrans" cxnId="{ECADDF66-491A-4C21-AF2E-EAE0D16A7D76}">
      <dgm:prSet/>
      <dgm:spPr/>
      <dgm:t>
        <a:bodyPr/>
        <a:lstStyle/>
        <a:p>
          <a:endParaRPr lang="ru-RU"/>
        </a:p>
      </dgm:t>
    </dgm:pt>
    <dgm:pt modelId="{F0D20FF2-15A6-4858-A2CB-C4871667BBCB}">
      <dgm:prSet phldrT="[Текст]"/>
      <dgm:spPr/>
      <dgm:t>
        <a:bodyPr/>
        <a:lstStyle/>
        <a:p>
          <a:r>
            <a:rPr lang="ru-RU" dirty="0" smtClean="0"/>
            <a:t>уважение</a:t>
          </a:r>
          <a:endParaRPr lang="ru-RU" dirty="0"/>
        </a:p>
      </dgm:t>
    </dgm:pt>
    <dgm:pt modelId="{F1732F4D-3DDE-4B57-8868-5D42D089011D}" type="parTrans" cxnId="{D00335C0-6FB5-4575-B731-235248F70B7C}">
      <dgm:prSet/>
      <dgm:spPr/>
      <dgm:t>
        <a:bodyPr/>
        <a:lstStyle/>
        <a:p>
          <a:endParaRPr lang="ru-RU"/>
        </a:p>
      </dgm:t>
    </dgm:pt>
    <dgm:pt modelId="{99A42CC0-0896-43D4-9BC2-2B28D9BA8D76}" type="sibTrans" cxnId="{D00335C0-6FB5-4575-B731-235248F70B7C}">
      <dgm:prSet/>
      <dgm:spPr/>
      <dgm:t>
        <a:bodyPr/>
        <a:lstStyle/>
        <a:p>
          <a:endParaRPr lang="ru-RU"/>
        </a:p>
      </dgm:t>
    </dgm:pt>
    <dgm:pt modelId="{1CAF836C-16AB-4571-AAC0-529CEFAAD628}">
      <dgm:prSet phldrT="[Текст]"/>
      <dgm:spPr/>
      <dgm:t>
        <a:bodyPr/>
        <a:lstStyle/>
        <a:p>
          <a:r>
            <a:rPr lang="ru-RU" dirty="0" smtClean="0"/>
            <a:t>Физическое и духовное здоровье </a:t>
          </a:r>
          <a:endParaRPr lang="ru-RU" dirty="0"/>
        </a:p>
      </dgm:t>
    </dgm:pt>
    <dgm:pt modelId="{ABC1145B-2FEC-4904-9D87-09B656200192}" type="parTrans" cxnId="{28E05917-C203-465F-BDF3-3B4ED514A248}">
      <dgm:prSet/>
      <dgm:spPr/>
      <dgm:t>
        <a:bodyPr/>
        <a:lstStyle/>
        <a:p>
          <a:endParaRPr lang="ru-RU"/>
        </a:p>
      </dgm:t>
    </dgm:pt>
    <dgm:pt modelId="{FDE1FD8A-54C3-42BE-8BF1-2B6E33F1725F}" type="sibTrans" cxnId="{28E05917-C203-465F-BDF3-3B4ED514A248}">
      <dgm:prSet/>
      <dgm:spPr/>
      <dgm:t>
        <a:bodyPr/>
        <a:lstStyle/>
        <a:p>
          <a:endParaRPr lang="ru-RU"/>
        </a:p>
      </dgm:t>
    </dgm:pt>
    <dgm:pt modelId="{D6142A7D-5392-469C-8DC6-20D602FB042B}">
      <dgm:prSet/>
      <dgm:spPr/>
      <dgm:t>
        <a:bodyPr/>
        <a:lstStyle/>
        <a:p>
          <a:r>
            <a:rPr lang="ru-RU" dirty="0" smtClean="0"/>
            <a:t>дружба</a:t>
          </a:r>
          <a:endParaRPr lang="ru-RU" dirty="0"/>
        </a:p>
      </dgm:t>
    </dgm:pt>
    <dgm:pt modelId="{2C52AB83-9EC8-48B5-8630-4826BB6CF9C9}" type="parTrans" cxnId="{75823628-7A9C-4450-A389-81DAE95CEEB0}">
      <dgm:prSet/>
      <dgm:spPr/>
      <dgm:t>
        <a:bodyPr/>
        <a:lstStyle/>
        <a:p>
          <a:endParaRPr lang="ru-RU"/>
        </a:p>
      </dgm:t>
    </dgm:pt>
    <dgm:pt modelId="{60318422-7F4C-4CC9-9D3B-C5058722C5F9}" type="sibTrans" cxnId="{75823628-7A9C-4450-A389-81DAE95CEEB0}">
      <dgm:prSet/>
      <dgm:spPr/>
      <dgm:t>
        <a:bodyPr/>
        <a:lstStyle/>
        <a:p>
          <a:endParaRPr lang="ru-RU"/>
        </a:p>
      </dgm:t>
    </dgm:pt>
    <dgm:pt modelId="{0130D241-362F-4AD1-8B91-E81F350A9646}">
      <dgm:prSet/>
      <dgm:spPr/>
      <dgm:t>
        <a:bodyPr/>
        <a:lstStyle/>
        <a:p>
          <a:r>
            <a:rPr lang="ru-RU" dirty="0" smtClean="0"/>
            <a:t>Любовь </a:t>
          </a:r>
          <a:endParaRPr lang="ru-RU" dirty="0"/>
        </a:p>
      </dgm:t>
    </dgm:pt>
    <dgm:pt modelId="{605258B9-97FF-4694-9AC5-BEF526E77100}" type="parTrans" cxnId="{470EC71B-8F03-4A04-BD36-77D48D3C6D1A}">
      <dgm:prSet/>
      <dgm:spPr/>
      <dgm:t>
        <a:bodyPr/>
        <a:lstStyle/>
        <a:p>
          <a:endParaRPr lang="ru-RU"/>
        </a:p>
      </dgm:t>
    </dgm:pt>
    <dgm:pt modelId="{D0662B84-35D4-4CAC-B968-A67139CD8ADE}" type="sibTrans" cxnId="{470EC71B-8F03-4A04-BD36-77D48D3C6D1A}">
      <dgm:prSet/>
      <dgm:spPr/>
      <dgm:t>
        <a:bodyPr/>
        <a:lstStyle/>
        <a:p>
          <a:endParaRPr lang="ru-RU"/>
        </a:p>
      </dgm:t>
    </dgm:pt>
    <dgm:pt modelId="{589605C9-8DAC-4D5D-A5ED-A51F6C1FBD10}">
      <dgm:prSet/>
      <dgm:spPr/>
      <dgm:t>
        <a:bodyPr/>
        <a:lstStyle/>
        <a:p>
          <a:r>
            <a:rPr lang="ru-RU" dirty="0" smtClean="0"/>
            <a:t>Любимая работа</a:t>
          </a:r>
          <a:endParaRPr lang="ru-RU" dirty="0"/>
        </a:p>
      </dgm:t>
    </dgm:pt>
    <dgm:pt modelId="{7788C50D-F9ED-46BD-B8B4-40AF2E8520FC}" type="parTrans" cxnId="{CE949F9F-F0C4-403A-93DF-3A2B77616448}">
      <dgm:prSet/>
      <dgm:spPr/>
      <dgm:t>
        <a:bodyPr/>
        <a:lstStyle/>
        <a:p>
          <a:endParaRPr lang="ru-RU"/>
        </a:p>
      </dgm:t>
    </dgm:pt>
    <dgm:pt modelId="{84E65C6D-2D62-4ED0-9D6C-5B7E1D7A956F}" type="sibTrans" cxnId="{CE949F9F-F0C4-403A-93DF-3A2B77616448}">
      <dgm:prSet/>
      <dgm:spPr/>
      <dgm:t>
        <a:bodyPr/>
        <a:lstStyle/>
        <a:p>
          <a:endParaRPr lang="ru-RU"/>
        </a:p>
      </dgm:t>
    </dgm:pt>
    <dgm:pt modelId="{C3BB704B-B613-4C3D-82EA-D17931266296}" type="pres">
      <dgm:prSet presAssocID="{F551A86D-B301-41FF-9C3E-3367071D844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24ED0EB-FF53-4938-8012-DAEB95EAD897}" type="pres">
      <dgm:prSet presAssocID="{0D43B67C-DFCE-49EE-890A-D9935B4D536F}" presName="centerShape" presStyleLbl="node0" presStyleIdx="0" presStyleCnt="1"/>
      <dgm:spPr/>
    </dgm:pt>
    <dgm:pt modelId="{1D390B7A-E452-4442-B4FE-C8A7996648CA}" type="pres">
      <dgm:prSet presAssocID="{D7BD26F1-28BB-41ED-AB97-288A94CFF245}" presName="parTrans" presStyleLbl="sibTrans2D1" presStyleIdx="0" presStyleCnt="7" custLinFactNeighborX="-7454" custLinFactNeighborY="2014"/>
      <dgm:spPr/>
    </dgm:pt>
    <dgm:pt modelId="{29D35CCC-B096-41CB-8A00-7974FFEECD8D}" type="pres">
      <dgm:prSet presAssocID="{D7BD26F1-28BB-41ED-AB97-288A94CFF245}" presName="connectorText" presStyleLbl="sibTrans2D1" presStyleIdx="0" presStyleCnt="7"/>
      <dgm:spPr/>
    </dgm:pt>
    <dgm:pt modelId="{36DF308E-EA76-4FDF-91D3-6B2716743494}" type="pres">
      <dgm:prSet presAssocID="{39AE0194-DC61-49A2-863C-178078C2232A}" presName="node" presStyleLbl="node1" presStyleIdx="0" presStyleCnt="7" custScaleX="111499" custScaleY="104509" custRadScaleRad="98316" custRadScaleInc="-1175">
        <dgm:presLayoutVars>
          <dgm:bulletEnabled val="1"/>
        </dgm:presLayoutVars>
      </dgm:prSet>
      <dgm:spPr/>
    </dgm:pt>
    <dgm:pt modelId="{12458B1E-FA3A-405B-930C-B53C4FCA4BBF}" type="pres">
      <dgm:prSet presAssocID="{2C52AB83-9EC8-48B5-8630-4826BB6CF9C9}" presName="parTrans" presStyleLbl="sibTrans2D1" presStyleIdx="1" presStyleCnt="7"/>
      <dgm:spPr/>
    </dgm:pt>
    <dgm:pt modelId="{F16AAA56-B6AE-412E-A8DB-8F9F941705D4}" type="pres">
      <dgm:prSet presAssocID="{2C52AB83-9EC8-48B5-8630-4826BB6CF9C9}" presName="connectorText" presStyleLbl="sibTrans2D1" presStyleIdx="1" presStyleCnt="7"/>
      <dgm:spPr/>
    </dgm:pt>
    <dgm:pt modelId="{20187901-FDFD-4ACC-BAD6-0AFC89D02463}" type="pres">
      <dgm:prSet presAssocID="{D6142A7D-5392-469C-8DC6-20D602FB042B}" presName="node" presStyleLbl="node1" presStyleIdx="1" presStyleCnt="7">
        <dgm:presLayoutVars>
          <dgm:bulletEnabled val="1"/>
        </dgm:presLayoutVars>
      </dgm:prSet>
      <dgm:spPr/>
    </dgm:pt>
    <dgm:pt modelId="{6E307177-32F5-44C2-BBC4-975D1CD1DC63}" type="pres">
      <dgm:prSet presAssocID="{7788C50D-F9ED-46BD-B8B4-40AF2E8520FC}" presName="parTrans" presStyleLbl="sibTrans2D1" presStyleIdx="2" presStyleCnt="7"/>
      <dgm:spPr/>
    </dgm:pt>
    <dgm:pt modelId="{431E6849-19BA-475B-A560-C4C7270B9C6F}" type="pres">
      <dgm:prSet presAssocID="{7788C50D-F9ED-46BD-B8B4-40AF2E8520FC}" presName="connectorText" presStyleLbl="sibTrans2D1" presStyleIdx="2" presStyleCnt="7"/>
      <dgm:spPr/>
    </dgm:pt>
    <dgm:pt modelId="{F7523A13-BFC8-4A44-A1F1-DDD677210825}" type="pres">
      <dgm:prSet presAssocID="{589605C9-8DAC-4D5D-A5ED-A51F6C1FBD10}" presName="node" presStyleLbl="node1" presStyleIdx="2" presStyleCnt="7">
        <dgm:presLayoutVars>
          <dgm:bulletEnabled val="1"/>
        </dgm:presLayoutVars>
      </dgm:prSet>
      <dgm:spPr/>
    </dgm:pt>
    <dgm:pt modelId="{7B9EB729-DE5E-4257-894B-0380D26ABEA1}" type="pres">
      <dgm:prSet presAssocID="{605258B9-97FF-4694-9AC5-BEF526E77100}" presName="parTrans" presStyleLbl="sibTrans2D1" presStyleIdx="3" presStyleCnt="7"/>
      <dgm:spPr/>
    </dgm:pt>
    <dgm:pt modelId="{98C809E0-6AC7-4346-B1C3-12349BD396DB}" type="pres">
      <dgm:prSet presAssocID="{605258B9-97FF-4694-9AC5-BEF526E77100}" presName="connectorText" presStyleLbl="sibTrans2D1" presStyleIdx="3" presStyleCnt="7"/>
      <dgm:spPr/>
    </dgm:pt>
    <dgm:pt modelId="{BD1816B4-8DD6-4AF7-B56B-5C56508A20FF}" type="pres">
      <dgm:prSet presAssocID="{0130D241-362F-4AD1-8B91-E81F350A9646}" presName="node" presStyleLbl="node1" presStyleIdx="3" presStyleCnt="7">
        <dgm:presLayoutVars>
          <dgm:bulletEnabled val="1"/>
        </dgm:presLayoutVars>
      </dgm:prSet>
      <dgm:spPr/>
    </dgm:pt>
    <dgm:pt modelId="{A3ED6D44-161C-4310-9863-C1C10430070D}" type="pres">
      <dgm:prSet presAssocID="{0105F92F-5E66-4D6C-AB1E-4631FF4BC831}" presName="parTrans" presStyleLbl="sibTrans2D1" presStyleIdx="4" presStyleCnt="7"/>
      <dgm:spPr/>
    </dgm:pt>
    <dgm:pt modelId="{5C6A79B4-A81C-42A7-A0D1-BE01DD0D6315}" type="pres">
      <dgm:prSet presAssocID="{0105F92F-5E66-4D6C-AB1E-4631FF4BC831}" presName="connectorText" presStyleLbl="sibTrans2D1" presStyleIdx="4" presStyleCnt="7"/>
      <dgm:spPr/>
    </dgm:pt>
    <dgm:pt modelId="{7D20C7BA-1363-4309-8F39-24C5C48E98C4}" type="pres">
      <dgm:prSet presAssocID="{016C069E-CA2F-4970-AAB5-273D77671C08}" presName="node" presStyleLbl="node1" presStyleIdx="4" presStyleCnt="7" custScaleX="100226" custScaleY="1092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09190-FEE8-43B2-821F-A1C2986D463B}" type="pres">
      <dgm:prSet presAssocID="{F1732F4D-3DDE-4B57-8868-5D42D089011D}" presName="parTrans" presStyleLbl="sibTrans2D1" presStyleIdx="5" presStyleCnt="7"/>
      <dgm:spPr/>
    </dgm:pt>
    <dgm:pt modelId="{86103A73-10B3-453A-91EB-029F02A5EE46}" type="pres">
      <dgm:prSet presAssocID="{F1732F4D-3DDE-4B57-8868-5D42D089011D}" presName="connectorText" presStyleLbl="sibTrans2D1" presStyleIdx="5" presStyleCnt="7"/>
      <dgm:spPr/>
    </dgm:pt>
    <dgm:pt modelId="{78350F6D-033D-43D9-8650-4B683A38A68D}" type="pres">
      <dgm:prSet presAssocID="{F0D20FF2-15A6-4858-A2CB-C4871667BBCB}" presName="node" presStyleLbl="node1" presStyleIdx="5" presStyleCnt="7">
        <dgm:presLayoutVars>
          <dgm:bulletEnabled val="1"/>
        </dgm:presLayoutVars>
      </dgm:prSet>
      <dgm:spPr/>
    </dgm:pt>
    <dgm:pt modelId="{FDFEF492-4F89-4885-8265-A333ED6D3AAB}" type="pres">
      <dgm:prSet presAssocID="{ABC1145B-2FEC-4904-9D87-09B656200192}" presName="parTrans" presStyleLbl="sibTrans2D1" presStyleIdx="6" presStyleCnt="7"/>
      <dgm:spPr/>
    </dgm:pt>
    <dgm:pt modelId="{A33922FA-506B-49FC-8BFA-9E6C5E903561}" type="pres">
      <dgm:prSet presAssocID="{ABC1145B-2FEC-4904-9D87-09B656200192}" presName="connectorText" presStyleLbl="sibTrans2D1" presStyleIdx="6" presStyleCnt="7"/>
      <dgm:spPr/>
    </dgm:pt>
    <dgm:pt modelId="{FC699D16-D585-49A4-B405-0CEF5C73A60B}" type="pres">
      <dgm:prSet presAssocID="{1CAF836C-16AB-4571-AAC0-529CEFAAD628}" presName="node" presStyleLbl="node1" presStyleIdx="6" presStyleCnt="7">
        <dgm:presLayoutVars>
          <dgm:bulletEnabled val="1"/>
        </dgm:presLayoutVars>
      </dgm:prSet>
      <dgm:spPr/>
    </dgm:pt>
  </dgm:ptLst>
  <dgm:cxnLst>
    <dgm:cxn modelId="{673E155B-7B00-40B4-AC0C-5BB243AB0C46}" type="presOf" srcId="{605258B9-97FF-4694-9AC5-BEF526E77100}" destId="{7B9EB729-DE5E-4257-894B-0380D26ABEA1}" srcOrd="0" destOrd="0" presId="urn:microsoft.com/office/officeart/2005/8/layout/radial5"/>
    <dgm:cxn modelId="{D9319A01-EDB4-42A1-907A-691227491DCA}" type="presOf" srcId="{ABC1145B-2FEC-4904-9D87-09B656200192}" destId="{A33922FA-506B-49FC-8BFA-9E6C5E903561}" srcOrd="1" destOrd="0" presId="urn:microsoft.com/office/officeart/2005/8/layout/radial5"/>
    <dgm:cxn modelId="{CE949F9F-F0C4-403A-93DF-3A2B77616448}" srcId="{0D43B67C-DFCE-49EE-890A-D9935B4D536F}" destId="{589605C9-8DAC-4D5D-A5ED-A51F6C1FBD10}" srcOrd="2" destOrd="0" parTransId="{7788C50D-F9ED-46BD-B8B4-40AF2E8520FC}" sibTransId="{84E65C6D-2D62-4ED0-9D6C-5B7E1D7A956F}"/>
    <dgm:cxn modelId="{669F2E08-BED1-43D6-80AF-A67D848D0DBE}" srcId="{F551A86D-B301-41FF-9C3E-3367071D844B}" destId="{0D43B67C-DFCE-49EE-890A-D9935B4D536F}" srcOrd="0" destOrd="0" parTransId="{AC80F806-DC52-47B5-83C8-0E4FB74041CF}" sibTransId="{CF752E9E-20BF-4E7C-BF17-6E21124F8CE9}"/>
    <dgm:cxn modelId="{ECADDF66-491A-4C21-AF2E-EAE0D16A7D76}" srcId="{0D43B67C-DFCE-49EE-890A-D9935B4D536F}" destId="{016C069E-CA2F-4970-AAB5-273D77671C08}" srcOrd="4" destOrd="0" parTransId="{0105F92F-5E66-4D6C-AB1E-4631FF4BC831}" sibTransId="{C0DFD52F-88D7-42FF-93C3-1AE0C52AE2AF}"/>
    <dgm:cxn modelId="{D23148EF-BEEF-4586-AB91-3D11A7B75E4F}" srcId="{0D43B67C-DFCE-49EE-890A-D9935B4D536F}" destId="{39AE0194-DC61-49A2-863C-178078C2232A}" srcOrd="0" destOrd="0" parTransId="{D7BD26F1-28BB-41ED-AB97-288A94CFF245}" sibTransId="{2E52A3B1-0807-40D7-AA77-1D642736DAEC}"/>
    <dgm:cxn modelId="{51F35C96-E84F-4D44-AB59-DC0C0A2DF089}" type="presOf" srcId="{589605C9-8DAC-4D5D-A5ED-A51F6C1FBD10}" destId="{F7523A13-BFC8-4A44-A1F1-DDD677210825}" srcOrd="0" destOrd="0" presId="urn:microsoft.com/office/officeart/2005/8/layout/radial5"/>
    <dgm:cxn modelId="{4F4140F0-38DD-493B-A405-F1501909E98D}" type="presOf" srcId="{F1732F4D-3DDE-4B57-8868-5D42D089011D}" destId="{86103A73-10B3-453A-91EB-029F02A5EE46}" srcOrd="1" destOrd="0" presId="urn:microsoft.com/office/officeart/2005/8/layout/radial5"/>
    <dgm:cxn modelId="{9D5DA6CC-3AA6-47F4-A5CC-691A919A443D}" type="presOf" srcId="{F0D20FF2-15A6-4858-A2CB-C4871667BBCB}" destId="{78350F6D-033D-43D9-8650-4B683A38A68D}" srcOrd="0" destOrd="0" presId="urn:microsoft.com/office/officeart/2005/8/layout/radial5"/>
    <dgm:cxn modelId="{8E9365FD-77FB-4A97-8FD3-8B504061BE7F}" type="presOf" srcId="{7788C50D-F9ED-46BD-B8B4-40AF2E8520FC}" destId="{6E307177-32F5-44C2-BBC4-975D1CD1DC63}" srcOrd="0" destOrd="0" presId="urn:microsoft.com/office/officeart/2005/8/layout/radial5"/>
    <dgm:cxn modelId="{5814E44D-E00C-40AA-B30D-2CAD0CF052A3}" type="presOf" srcId="{D7BD26F1-28BB-41ED-AB97-288A94CFF245}" destId="{1D390B7A-E452-4442-B4FE-C8A7996648CA}" srcOrd="0" destOrd="0" presId="urn:microsoft.com/office/officeart/2005/8/layout/radial5"/>
    <dgm:cxn modelId="{58BAFE43-F4C3-4645-AAFF-130292AA0032}" type="presOf" srcId="{0105F92F-5E66-4D6C-AB1E-4631FF4BC831}" destId="{5C6A79B4-A81C-42A7-A0D1-BE01DD0D6315}" srcOrd="1" destOrd="0" presId="urn:microsoft.com/office/officeart/2005/8/layout/radial5"/>
    <dgm:cxn modelId="{50916353-85C1-426A-92DA-F0DD478C46DA}" type="presOf" srcId="{D6142A7D-5392-469C-8DC6-20D602FB042B}" destId="{20187901-FDFD-4ACC-BAD6-0AFC89D02463}" srcOrd="0" destOrd="0" presId="urn:microsoft.com/office/officeart/2005/8/layout/radial5"/>
    <dgm:cxn modelId="{4EF411BF-8C5F-4DCA-9B99-FFABCEFF9A41}" type="presOf" srcId="{39AE0194-DC61-49A2-863C-178078C2232A}" destId="{36DF308E-EA76-4FDF-91D3-6B2716743494}" srcOrd="0" destOrd="0" presId="urn:microsoft.com/office/officeart/2005/8/layout/radial5"/>
    <dgm:cxn modelId="{EE0009C1-701C-4255-9CE6-B547004FC05D}" type="presOf" srcId="{F551A86D-B301-41FF-9C3E-3367071D844B}" destId="{C3BB704B-B613-4C3D-82EA-D17931266296}" srcOrd="0" destOrd="0" presId="urn:microsoft.com/office/officeart/2005/8/layout/radial5"/>
    <dgm:cxn modelId="{064D5FA1-141D-418E-93EB-C83372356641}" type="presOf" srcId="{7788C50D-F9ED-46BD-B8B4-40AF2E8520FC}" destId="{431E6849-19BA-475B-A560-C4C7270B9C6F}" srcOrd="1" destOrd="0" presId="urn:microsoft.com/office/officeart/2005/8/layout/radial5"/>
    <dgm:cxn modelId="{C721CE38-3005-463E-A42C-19484043D371}" type="presOf" srcId="{0105F92F-5E66-4D6C-AB1E-4631FF4BC831}" destId="{A3ED6D44-161C-4310-9863-C1C10430070D}" srcOrd="0" destOrd="0" presId="urn:microsoft.com/office/officeart/2005/8/layout/radial5"/>
    <dgm:cxn modelId="{6C8F1399-87D0-46DF-846D-40616543AA2A}" type="presOf" srcId="{0D43B67C-DFCE-49EE-890A-D9935B4D536F}" destId="{524ED0EB-FF53-4938-8012-DAEB95EAD897}" srcOrd="0" destOrd="0" presId="urn:microsoft.com/office/officeart/2005/8/layout/radial5"/>
    <dgm:cxn modelId="{3C3190B2-1328-45C8-AB9D-7887A0F1DDF2}" type="presOf" srcId="{ABC1145B-2FEC-4904-9D87-09B656200192}" destId="{FDFEF492-4F89-4885-8265-A333ED6D3AAB}" srcOrd="0" destOrd="0" presId="urn:microsoft.com/office/officeart/2005/8/layout/radial5"/>
    <dgm:cxn modelId="{75823628-7A9C-4450-A389-81DAE95CEEB0}" srcId="{0D43B67C-DFCE-49EE-890A-D9935B4D536F}" destId="{D6142A7D-5392-469C-8DC6-20D602FB042B}" srcOrd="1" destOrd="0" parTransId="{2C52AB83-9EC8-48B5-8630-4826BB6CF9C9}" sibTransId="{60318422-7F4C-4CC9-9D3B-C5058722C5F9}"/>
    <dgm:cxn modelId="{77BB5C0F-C69C-4809-B2EC-0A65EC87E8F0}" type="presOf" srcId="{D7BD26F1-28BB-41ED-AB97-288A94CFF245}" destId="{29D35CCC-B096-41CB-8A00-7974FFEECD8D}" srcOrd="1" destOrd="0" presId="urn:microsoft.com/office/officeart/2005/8/layout/radial5"/>
    <dgm:cxn modelId="{2BC6E5C4-EEC8-477D-BFB9-5712A8ADC41C}" type="presOf" srcId="{2C52AB83-9EC8-48B5-8630-4826BB6CF9C9}" destId="{12458B1E-FA3A-405B-930C-B53C4FCA4BBF}" srcOrd="0" destOrd="0" presId="urn:microsoft.com/office/officeart/2005/8/layout/radial5"/>
    <dgm:cxn modelId="{2F510157-BB22-4CDF-A598-2CCEFA50DD85}" type="presOf" srcId="{2C52AB83-9EC8-48B5-8630-4826BB6CF9C9}" destId="{F16AAA56-B6AE-412E-A8DB-8F9F941705D4}" srcOrd="1" destOrd="0" presId="urn:microsoft.com/office/officeart/2005/8/layout/radial5"/>
    <dgm:cxn modelId="{F8417FEC-8EF8-417B-9040-DC546FABF783}" type="presOf" srcId="{605258B9-97FF-4694-9AC5-BEF526E77100}" destId="{98C809E0-6AC7-4346-B1C3-12349BD396DB}" srcOrd="1" destOrd="0" presId="urn:microsoft.com/office/officeart/2005/8/layout/radial5"/>
    <dgm:cxn modelId="{8AB6B656-0C0A-4315-A006-09729C3E5470}" type="presOf" srcId="{0130D241-362F-4AD1-8B91-E81F350A9646}" destId="{BD1816B4-8DD6-4AF7-B56B-5C56508A20FF}" srcOrd="0" destOrd="0" presId="urn:microsoft.com/office/officeart/2005/8/layout/radial5"/>
    <dgm:cxn modelId="{28E05917-C203-465F-BDF3-3B4ED514A248}" srcId="{0D43B67C-DFCE-49EE-890A-D9935B4D536F}" destId="{1CAF836C-16AB-4571-AAC0-529CEFAAD628}" srcOrd="6" destOrd="0" parTransId="{ABC1145B-2FEC-4904-9D87-09B656200192}" sibTransId="{FDE1FD8A-54C3-42BE-8BF1-2B6E33F1725F}"/>
    <dgm:cxn modelId="{043CBE16-85B3-4F3C-805D-F2E13D8FD881}" type="presOf" srcId="{016C069E-CA2F-4970-AAB5-273D77671C08}" destId="{7D20C7BA-1363-4309-8F39-24C5C48E98C4}" srcOrd="0" destOrd="0" presId="urn:microsoft.com/office/officeart/2005/8/layout/radial5"/>
    <dgm:cxn modelId="{470EC71B-8F03-4A04-BD36-77D48D3C6D1A}" srcId="{0D43B67C-DFCE-49EE-890A-D9935B4D536F}" destId="{0130D241-362F-4AD1-8B91-E81F350A9646}" srcOrd="3" destOrd="0" parTransId="{605258B9-97FF-4694-9AC5-BEF526E77100}" sibTransId="{D0662B84-35D4-4CAC-B968-A67139CD8ADE}"/>
    <dgm:cxn modelId="{74BBC136-C2AD-418F-87B7-05273D6C6C7C}" type="presOf" srcId="{F1732F4D-3DDE-4B57-8868-5D42D089011D}" destId="{11709190-FEE8-43B2-821F-A1C2986D463B}" srcOrd="0" destOrd="0" presId="urn:microsoft.com/office/officeart/2005/8/layout/radial5"/>
    <dgm:cxn modelId="{D00335C0-6FB5-4575-B731-235248F70B7C}" srcId="{0D43B67C-DFCE-49EE-890A-D9935B4D536F}" destId="{F0D20FF2-15A6-4858-A2CB-C4871667BBCB}" srcOrd="5" destOrd="0" parTransId="{F1732F4D-3DDE-4B57-8868-5D42D089011D}" sibTransId="{99A42CC0-0896-43D4-9BC2-2B28D9BA8D76}"/>
    <dgm:cxn modelId="{CDAEA143-4760-4BDF-8595-4F44353DD80F}" type="presOf" srcId="{1CAF836C-16AB-4571-AAC0-529CEFAAD628}" destId="{FC699D16-D585-49A4-B405-0CEF5C73A60B}" srcOrd="0" destOrd="0" presId="urn:microsoft.com/office/officeart/2005/8/layout/radial5"/>
    <dgm:cxn modelId="{CBABD2A5-322E-418A-AFE8-F2E6CCAF1590}" type="presParOf" srcId="{C3BB704B-B613-4C3D-82EA-D17931266296}" destId="{524ED0EB-FF53-4938-8012-DAEB95EAD897}" srcOrd="0" destOrd="0" presId="urn:microsoft.com/office/officeart/2005/8/layout/radial5"/>
    <dgm:cxn modelId="{1240DA5D-C849-4754-8A6D-1BA714CE2F45}" type="presParOf" srcId="{C3BB704B-B613-4C3D-82EA-D17931266296}" destId="{1D390B7A-E452-4442-B4FE-C8A7996648CA}" srcOrd="1" destOrd="0" presId="urn:microsoft.com/office/officeart/2005/8/layout/radial5"/>
    <dgm:cxn modelId="{A8198731-3D87-4FFD-AE11-DC5856AEBE4C}" type="presParOf" srcId="{1D390B7A-E452-4442-B4FE-C8A7996648CA}" destId="{29D35CCC-B096-41CB-8A00-7974FFEECD8D}" srcOrd="0" destOrd="0" presId="urn:microsoft.com/office/officeart/2005/8/layout/radial5"/>
    <dgm:cxn modelId="{AFDFDD40-F539-471B-966E-E7E24416B8C7}" type="presParOf" srcId="{C3BB704B-B613-4C3D-82EA-D17931266296}" destId="{36DF308E-EA76-4FDF-91D3-6B2716743494}" srcOrd="2" destOrd="0" presId="urn:microsoft.com/office/officeart/2005/8/layout/radial5"/>
    <dgm:cxn modelId="{87717345-047A-4193-8448-1353D38A5C2A}" type="presParOf" srcId="{C3BB704B-B613-4C3D-82EA-D17931266296}" destId="{12458B1E-FA3A-405B-930C-B53C4FCA4BBF}" srcOrd="3" destOrd="0" presId="urn:microsoft.com/office/officeart/2005/8/layout/radial5"/>
    <dgm:cxn modelId="{1DC8B668-A06E-415F-9BAF-1180B6132898}" type="presParOf" srcId="{12458B1E-FA3A-405B-930C-B53C4FCA4BBF}" destId="{F16AAA56-B6AE-412E-A8DB-8F9F941705D4}" srcOrd="0" destOrd="0" presId="urn:microsoft.com/office/officeart/2005/8/layout/radial5"/>
    <dgm:cxn modelId="{298E502D-0B7E-4F70-9B59-A71A67EE7F33}" type="presParOf" srcId="{C3BB704B-B613-4C3D-82EA-D17931266296}" destId="{20187901-FDFD-4ACC-BAD6-0AFC89D02463}" srcOrd="4" destOrd="0" presId="urn:microsoft.com/office/officeart/2005/8/layout/radial5"/>
    <dgm:cxn modelId="{6F9E429F-E9A6-4CAD-BFE2-95D429FCCA33}" type="presParOf" srcId="{C3BB704B-B613-4C3D-82EA-D17931266296}" destId="{6E307177-32F5-44C2-BBC4-975D1CD1DC63}" srcOrd="5" destOrd="0" presId="urn:microsoft.com/office/officeart/2005/8/layout/radial5"/>
    <dgm:cxn modelId="{3A8FEE57-D56B-4B20-AA73-384CEEB1657A}" type="presParOf" srcId="{6E307177-32F5-44C2-BBC4-975D1CD1DC63}" destId="{431E6849-19BA-475B-A560-C4C7270B9C6F}" srcOrd="0" destOrd="0" presId="urn:microsoft.com/office/officeart/2005/8/layout/radial5"/>
    <dgm:cxn modelId="{AE0E9F0D-1161-41BE-8162-9EFBCE5B33BB}" type="presParOf" srcId="{C3BB704B-B613-4C3D-82EA-D17931266296}" destId="{F7523A13-BFC8-4A44-A1F1-DDD677210825}" srcOrd="6" destOrd="0" presId="urn:microsoft.com/office/officeart/2005/8/layout/radial5"/>
    <dgm:cxn modelId="{59BBEAF6-B4FA-4B77-8C37-64B13327F6C7}" type="presParOf" srcId="{C3BB704B-B613-4C3D-82EA-D17931266296}" destId="{7B9EB729-DE5E-4257-894B-0380D26ABEA1}" srcOrd="7" destOrd="0" presId="urn:microsoft.com/office/officeart/2005/8/layout/radial5"/>
    <dgm:cxn modelId="{DDC48098-B45C-42FA-8B93-C7593D558198}" type="presParOf" srcId="{7B9EB729-DE5E-4257-894B-0380D26ABEA1}" destId="{98C809E0-6AC7-4346-B1C3-12349BD396DB}" srcOrd="0" destOrd="0" presId="urn:microsoft.com/office/officeart/2005/8/layout/radial5"/>
    <dgm:cxn modelId="{295B92F8-0F94-4B6F-8865-DE996E670A89}" type="presParOf" srcId="{C3BB704B-B613-4C3D-82EA-D17931266296}" destId="{BD1816B4-8DD6-4AF7-B56B-5C56508A20FF}" srcOrd="8" destOrd="0" presId="urn:microsoft.com/office/officeart/2005/8/layout/radial5"/>
    <dgm:cxn modelId="{51FC0E22-2165-43AB-AC45-B4AF2A5F00D3}" type="presParOf" srcId="{C3BB704B-B613-4C3D-82EA-D17931266296}" destId="{A3ED6D44-161C-4310-9863-C1C10430070D}" srcOrd="9" destOrd="0" presId="urn:microsoft.com/office/officeart/2005/8/layout/radial5"/>
    <dgm:cxn modelId="{9828555C-2EAE-440E-97A9-B10EFA458167}" type="presParOf" srcId="{A3ED6D44-161C-4310-9863-C1C10430070D}" destId="{5C6A79B4-A81C-42A7-A0D1-BE01DD0D6315}" srcOrd="0" destOrd="0" presId="urn:microsoft.com/office/officeart/2005/8/layout/radial5"/>
    <dgm:cxn modelId="{90A3F1C5-6D1E-4DB6-BBB5-DDA68C2A80D5}" type="presParOf" srcId="{C3BB704B-B613-4C3D-82EA-D17931266296}" destId="{7D20C7BA-1363-4309-8F39-24C5C48E98C4}" srcOrd="10" destOrd="0" presId="urn:microsoft.com/office/officeart/2005/8/layout/radial5"/>
    <dgm:cxn modelId="{A68DE99C-5BD9-4676-8938-54DD17736AF4}" type="presParOf" srcId="{C3BB704B-B613-4C3D-82EA-D17931266296}" destId="{11709190-FEE8-43B2-821F-A1C2986D463B}" srcOrd="11" destOrd="0" presId="urn:microsoft.com/office/officeart/2005/8/layout/radial5"/>
    <dgm:cxn modelId="{BE0C55EE-9CFF-4C43-B9BF-EA73CB164DDE}" type="presParOf" srcId="{11709190-FEE8-43B2-821F-A1C2986D463B}" destId="{86103A73-10B3-453A-91EB-029F02A5EE46}" srcOrd="0" destOrd="0" presId="urn:microsoft.com/office/officeart/2005/8/layout/radial5"/>
    <dgm:cxn modelId="{C74535FF-D805-44E2-AC15-E18F24590A33}" type="presParOf" srcId="{C3BB704B-B613-4C3D-82EA-D17931266296}" destId="{78350F6D-033D-43D9-8650-4B683A38A68D}" srcOrd="12" destOrd="0" presId="urn:microsoft.com/office/officeart/2005/8/layout/radial5"/>
    <dgm:cxn modelId="{34BC718F-9D5B-47B4-98B6-43F4627ED97F}" type="presParOf" srcId="{C3BB704B-B613-4C3D-82EA-D17931266296}" destId="{FDFEF492-4F89-4885-8265-A333ED6D3AAB}" srcOrd="13" destOrd="0" presId="urn:microsoft.com/office/officeart/2005/8/layout/radial5"/>
    <dgm:cxn modelId="{68A9CE70-F67C-4872-823F-5A495B25FABD}" type="presParOf" srcId="{FDFEF492-4F89-4885-8265-A333ED6D3AAB}" destId="{A33922FA-506B-49FC-8BFA-9E6C5E903561}" srcOrd="0" destOrd="0" presId="urn:microsoft.com/office/officeart/2005/8/layout/radial5"/>
    <dgm:cxn modelId="{E509149D-40FB-4419-B551-5615DECFF6ED}" type="presParOf" srcId="{C3BB704B-B613-4C3D-82EA-D17931266296}" destId="{FC699D16-D585-49A4-B405-0CEF5C73A60B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4ED0EB-FF53-4938-8012-DAEB95EAD897}">
      <dsp:nvSpPr>
        <dsp:cNvPr id="0" name=""/>
        <dsp:cNvSpPr/>
      </dsp:nvSpPr>
      <dsp:spPr>
        <a:xfrm>
          <a:off x="3482912" y="1633622"/>
          <a:ext cx="1263774" cy="12637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Семья </a:t>
          </a:r>
          <a:endParaRPr lang="ru-RU" sz="2300" kern="1200" dirty="0"/>
        </a:p>
      </dsp:txBody>
      <dsp:txXfrm>
        <a:off x="3482912" y="1633622"/>
        <a:ext cx="1263774" cy="1263774"/>
      </dsp:txXfrm>
    </dsp:sp>
    <dsp:sp modelId="{1D390B7A-E452-4442-B4FE-C8A7996648CA}">
      <dsp:nvSpPr>
        <dsp:cNvPr id="0" name=""/>
        <dsp:cNvSpPr/>
      </dsp:nvSpPr>
      <dsp:spPr>
        <a:xfrm rot="16181871">
          <a:off x="3972783" y="1208397"/>
          <a:ext cx="239372" cy="4296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6181871">
        <a:off x="3972783" y="1208397"/>
        <a:ext cx="239372" cy="429683"/>
      </dsp:txXfrm>
    </dsp:sp>
    <dsp:sp modelId="{36DF308E-EA76-4FDF-91D3-6B2716743494}">
      <dsp:nvSpPr>
        <dsp:cNvPr id="0" name=""/>
        <dsp:cNvSpPr/>
      </dsp:nvSpPr>
      <dsp:spPr>
        <a:xfrm>
          <a:off x="3471859" y="-6683"/>
          <a:ext cx="1268185" cy="11886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/>
            <a:t>Взаимо</a:t>
          </a:r>
          <a:endParaRPr lang="ru-RU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помощь</a:t>
          </a:r>
          <a:endParaRPr lang="ru-RU" sz="1100" kern="1200" dirty="0"/>
        </a:p>
      </dsp:txBody>
      <dsp:txXfrm>
        <a:off x="3471859" y="-6683"/>
        <a:ext cx="1268185" cy="1188681"/>
      </dsp:txXfrm>
    </dsp:sp>
    <dsp:sp modelId="{12458B1E-FA3A-405B-930C-B53C4FCA4BBF}">
      <dsp:nvSpPr>
        <dsp:cNvPr id="0" name=""/>
        <dsp:cNvSpPr/>
      </dsp:nvSpPr>
      <dsp:spPr>
        <a:xfrm rot="19285714">
          <a:off x="4666611" y="1503672"/>
          <a:ext cx="268195" cy="4296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9285714">
        <a:off x="4666611" y="1503672"/>
        <a:ext cx="268195" cy="429683"/>
      </dsp:txXfrm>
    </dsp:sp>
    <dsp:sp modelId="{20187901-FDFD-4ACC-BAD6-0AFC89D02463}">
      <dsp:nvSpPr>
        <dsp:cNvPr id="0" name=""/>
        <dsp:cNvSpPr/>
      </dsp:nvSpPr>
      <dsp:spPr>
        <a:xfrm>
          <a:off x="4880386" y="632753"/>
          <a:ext cx="1137396" cy="1137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дружба</a:t>
          </a:r>
          <a:endParaRPr lang="ru-RU" sz="1100" kern="1200" dirty="0"/>
        </a:p>
      </dsp:txBody>
      <dsp:txXfrm>
        <a:off x="4880386" y="632753"/>
        <a:ext cx="1137396" cy="1137396"/>
      </dsp:txXfrm>
    </dsp:sp>
    <dsp:sp modelId="{6E307177-32F5-44C2-BBC4-975D1CD1DC63}">
      <dsp:nvSpPr>
        <dsp:cNvPr id="0" name=""/>
        <dsp:cNvSpPr/>
      </dsp:nvSpPr>
      <dsp:spPr>
        <a:xfrm rot="771429">
          <a:off x="4836017" y="2245887"/>
          <a:ext cx="268195" cy="4296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771429">
        <a:off x="4836017" y="2245887"/>
        <a:ext cx="268195" cy="429683"/>
      </dsp:txXfrm>
    </dsp:sp>
    <dsp:sp modelId="{F7523A13-BFC8-4A44-A1F1-DDD677210825}">
      <dsp:nvSpPr>
        <dsp:cNvPr id="0" name=""/>
        <dsp:cNvSpPr/>
      </dsp:nvSpPr>
      <dsp:spPr>
        <a:xfrm>
          <a:off x="5209928" y="2076568"/>
          <a:ext cx="1137396" cy="1137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Любимая работа</a:t>
          </a:r>
          <a:endParaRPr lang="ru-RU" sz="1100" kern="1200" dirty="0"/>
        </a:p>
      </dsp:txBody>
      <dsp:txXfrm>
        <a:off x="5209928" y="2076568"/>
        <a:ext cx="1137396" cy="1137396"/>
      </dsp:txXfrm>
    </dsp:sp>
    <dsp:sp modelId="{7B9EB729-DE5E-4257-894B-0380D26ABEA1}">
      <dsp:nvSpPr>
        <dsp:cNvPr id="0" name=""/>
        <dsp:cNvSpPr/>
      </dsp:nvSpPr>
      <dsp:spPr>
        <a:xfrm rot="3857143">
          <a:off x="4361353" y="2841097"/>
          <a:ext cx="268195" cy="4296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3857143">
        <a:off x="4361353" y="2841097"/>
        <a:ext cx="268195" cy="429683"/>
      </dsp:txXfrm>
    </dsp:sp>
    <dsp:sp modelId="{BD1816B4-8DD6-4AF7-B56B-5C56508A20FF}">
      <dsp:nvSpPr>
        <dsp:cNvPr id="0" name=""/>
        <dsp:cNvSpPr/>
      </dsp:nvSpPr>
      <dsp:spPr>
        <a:xfrm>
          <a:off x="4286574" y="3234417"/>
          <a:ext cx="1137396" cy="1137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Любовь </a:t>
          </a:r>
          <a:endParaRPr lang="ru-RU" sz="1100" kern="1200" dirty="0"/>
        </a:p>
      </dsp:txBody>
      <dsp:txXfrm>
        <a:off x="4286574" y="3234417"/>
        <a:ext cx="1137396" cy="1137396"/>
      </dsp:txXfrm>
    </dsp:sp>
    <dsp:sp modelId="{A3ED6D44-161C-4310-9863-C1C10430070D}">
      <dsp:nvSpPr>
        <dsp:cNvPr id="0" name=""/>
        <dsp:cNvSpPr/>
      </dsp:nvSpPr>
      <dsp:spPr>
        <a:xfrm rot="6942857">
          <a:off x="3620018" y="2822746"/>
          <a:ext cx="245936" cy="4296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6942857">
        <a:off x="3620018" y="2822746"/>
        <a:ext cx="245936" cy="429683"/>
      </dsp:txXfrm>
    </dsp:sp>
    <dsp:sp modelId="{7D20C7BA-1363-4309-8F39-24C5C48E98C4}">
      <dsp:nvSpPr>
        <dsp:cNvPr id="0" name=""/>
        <dsp:cNvSpPr/>
      </dsp:nvSpPr>
      <dsp:spPr>
        <a:xfrm>
          <a:off x="2804344" y="3181665"/>
          <a:ext cx="1139967" cy="12429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милосердие</a:t>
          </a:r>
          <a:endParaRPr lang="ru-RU" sz="1100" kern="1200" dirty="0"/>
        </a:p>
      </dsp:txBody>
      <dsp:txXfrm>
        <a:off x="2804344" y="3181665"/>
        <a:ext cx="1139967" cy="1242901"/>
      </dsp:txXfrm>
    </dsp:sp>
    <dsp:sp modelId="{11709190-FEE8-43B2-821F-A1C2986D463B}">
      <dsp:nvSpPr>
        <dsp:cNvPr id="0" name=""/>
        <dsp:cNvSpPr/>
      </dsp:nvSpPr>
      <dsp:spPr>
        <a:xfrm rot="10028571">
          <a:off x="3125386" y="2245887"/>
          <a:ext cx="268195" cy="4296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028571">
        <a:off x="3125386" y="2245887"/>
        <a:ext cx="268195" cy="429683"/>
      </dsp:txXfrm>
    </dsp:sp>
    <dsp:sp modelId="{78350F6D-033D-43D9-8650-4B683A38A68D}">
      <dsp:nvSpPr>
        <dsp:cNvPr id="0" name=""/>
        <dsp:cNvSpPr/>
      </dsp:nvSpPr>
      <dsp:spPr>
        <a:xfrm>
          <a:off x="1882275" y="2076568"/>
          <a:ext cx="1137396" cy="1137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уважение</a:t>
          </a:r>
          <a:endParaRPr lang="ru-RU" sz="1100" kern="1200" dirty="0"/>
        </a:p>
      </dsp:txBody>
      <dsp:txXfrm>
        <a:off x="1882275" y="2076568"/>
        <a:ext cx="1137396" cy="1137396"/>
      </dsp:txXfrm>
    </dsp:sp>
    <dsp:sp modelId="{FDFEF492-4F89-4885-8265-A333ED6D3AAB}">
      <dsp:nvSpPr>
        <dsp:cNvPr id="0" name=""/>
        <dsp:cNvSpPr/>
      </dsp:nvSpPr>
      <dsp:spPr>
        <a:xfrm rot="13114286">
          <a:off x="3294792" y="1503672"/>
          <a:ext cx="268195" cy="4296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3114286">
        <a:off x="3294792" y="1503672"/>
        <a:ext cx="268195" cy="429683"/>
      </dsp:txXfrm>
    </dsp:sp>
    <dsp:sp modelId="{FC699D16-D585-49A4-B405-0CEF5C73A60B}">
      <dsp:nvSpPr>
        <dsp:cNvPr id="0" name=""/>
        <dsp:cNvSpPr/>
      </dsp:nvSpPr>
      <dsp:spPr>
        <a:xfrm>
          <a:off x="2211816" y="632753"/>
          <a:ext cx="1137396" cy="1137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Физическое и духовное здоровье </a:t>
          </a:r>
          <a:endParaRPr lang="ru-RU" sz="1100" kern="1200" dirty="0"/>
        </a:p>
      </dsp:txBody>
      <dsp:txXfrm>
        <a:off x="2211816" y="632753"/>
        <a:ext cx="1137396" cy="1137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E1A5-33FC-455D-AB5B-CCBE5D3218B6}" type="datetimeFigureOut">
              <a:rPr lang="ru-RU" smtClean="0"/>
              <a:t>01.04.2011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D5BD-B1FC-486F-B3EC-B391F616230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E1A5-33FC-455D-AB5B-CCBE5D3218B6}" type="datetimeFigureOut">
              <a:rPr lang="ru-RU" smtClean="0"/>
              <a:t>01.04.2011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D5BD-B1FC-486F-B3EC-B391F61623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E1A5-33FC-455D-AB5B-CCBE5D3218B6}" type="datetimeFigureOut">
              <a:rPr lang="ru-RU" smtClean="0"/>
              <a:t>01.04.2011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D5BD-B1FC-486F-B3EC-B391F61623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E1A5-33FC-455D-AB5B-CCBE5D3218B6}" type="datetimeFigureOut">
              <a:rPr lang="ru-RU" smtClean="0"/>
              <a:t>01.04.2011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D5BD-B1FC-486F-B3EC-B391F61623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E1A5-33FC-455D-AB5B-CCBE5D3218B6}" type="datetimeFigureOut">
              <a:rPr lang="ru-RU" smtClean="0"/>
              <a:t>01.04.2011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D5BD-B1FC-486F-B3EC-B391F616230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E1A5-33FC-455D-AB5B-CCBE5D3218B6}" type="datetimeFigureOut">
              <a:rPr lang="ru-RU" smtClean="0"/>
              <a:t>01.04.2011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D5BD-B1FC-486F-B3EC-B391F61623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E1A5-33FC-455D-AB5B-CCBE5D3218B6}" type="datetimeFigureOut">
              <a:rPr lang="ru-RU" smtClean="0"/>
              <a:t>01.04.2011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D5BD-B1FC-486F-B3EC-B391F61623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E1A5-33FC-455D-AB5B-CCBE5D3218B6}" type="datetimeFigureOut">
              <a:rPr lang="ru-RU" smtClean="0"/>
              <a:t>01.04.2011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D5BD-B1FC-486F-B3EC-B391F61623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E1A5-33FC-455D-AB5B-CCBE5D3218B6}" type="datetimeFigureOut">
              <a:rPr lang="ru-RU" smtClean="0"/>
              <a:t>01.04.2011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D5BD-B1FC-486F-B3EC-B391F61623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E1A5-33FC-455D-AB5B-CCBE5D3218B6}" type="datetimeFigureOut">
              <a:rPr lang="ru-RU" smtClean="0"/>
              <a:t>01.04.2011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D5BD-B1FC-486F-B3EC-B391F61623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E1A5-33FC-455D-AB5B-CCBE5D3218B6}" type="datetimeFigureOut">
              <a:rPr lang="ru-RU" smtClean="0"/>
              <a:t>01.04.2011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08D5BD-B1FC-486F-B3EC-B391F616230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ECE1A5-33FC-455D-AB5B-CCBE5D3218B6}" type="datetimeFigureOut">
              <a:rPr lang="ru-RU" smtClean="0"/>
              <a:t>01.04.2011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08D5BD-B1FC-486F-B3EC-B391F616230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851648" cy="18288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 нравственности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dirty="0" smtClean="0"/>
              <a:t>«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Хорошие дети семье венец, плохие дети семье конец»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День семьи, любви и верности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3889078"/>
          </a:xfrm>
        </p:spPr>
        <p:txBody>
          <a:bodyPr/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июля -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память святых благоверных князей Петра и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Февронии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Муромских – покровителей семейного счастья, любви и верности.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Семья – это та среда, где человек должен учиться творить добро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Сухомлинский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Ромашка нравственности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Святые Петр и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Феврония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Муромские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Documents and Settings\АЛЕКСАНДР\Рабочий стол\Папка для мамки\Петр и Феврония\Памятник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1" y="2143116"/>
            <a:ext cx="364333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57163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Храм Святых 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Петра и 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Февронии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Documents and Settings\АЛЕКСАНДР\Рабочий стол\Папка для мамки\Петр и Феврония\1 Храм Петра и Февронии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714620"/>
            <a:ext cx="3214709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Памятники 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Петру и 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Февронии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Documents and Settings\АЛЕКСАНДР\Рабочий стол\Папка для мамки\Петр и Феврония\1 В Муроме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143116"/>
            <a:ext cx="300039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14348" y="5929330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Муром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Documents and Settings\АЛЕКСАНДР\Рабочий стол\Папка для мамки\Петр и Феврония\1 В Сочи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2143116"/>
            <a:ext cx="285752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286380" y="5929330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Сочи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Памятники 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Петру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Февронии</a:t>
            </a:r>
            <a:endParaRPr lang="ru-RU" sz="5400" dirty="0"/>
          </a:p>
        </p:txBody>
      </p:sp>
      <p:pic>
        <p:nvPicPr>
          <p:cNvPr id="4" name="Содержимое 3" descr="C:\Documents and Settings\АЛЕКСАНДР\Рабочий стол\Папка для мамки\Петр и Феврония\1 В Ярославле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500306"/>
            <a:ext cx="250033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АЛЕКСАНДР\Рабочий стол\Папка для мамки\Петр и Феврония\1 В Ульяновске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428868"/>
            <a:ext cx="257176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1472" y="6000768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Ярославль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3504" y="6000768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Ульяновск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672414" cy="116205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Возрождение праздника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071934" y="1676400"/>
            <a:ext cx="4614866" cy="4572000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Инициатором возрождения праздника (в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2008 году</a:t>
            </a:r>
            <a:r>
              <a:rPr lang="ru-RU" dirty="0" smtClean="0"/>
              <a:t>)является Светлана Медведева, супруга президента России. </a:t>
            </a:r>
            <a:r>
              <a:rPr lang="ru-RU" dirty="0" smtClean="0"/>
              <a:t>Ей же принадлежит идея ромашки, как символа праздника. </a:t>
            </a:r>
          </a:p>
          <a:p>
            <a:pPr algn="r"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C:\Documents and Settings\АЛЕКСАНДР\Рабочий стол\Папка для мамки\Петр и Феврония\1 Ромашка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643050"/>
            <a:ext cx="335758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Пословицы о семье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Семья крепка,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когда на ней крыша одна.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 хорошей семье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хорошие дети растут.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что и клад,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когда в семье лад.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семье, где нет согласия,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добра не бывает.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семью, где лад,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счастье дорогу не забывает.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168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Урок нравственности</vt:lpstr>
      <vt:lpstr> </vt:lpstr>
      <vt:lpstr>Ромашка нравственности</vt:lpstr>
      <vt:lpstr>Святые Петр и Феврония Муромские</vt:lpstr>
      <vt:lpstr>Храм Святых  Петра и Февронии</vt:lpstr>
      <vt:lpstr>Памятники  Петру и Февронии</vt:lpstr>
      <vt:lpstr> Памятники  Петру и Февронии</vt:lpstr>
      <vt:lpstr>Возрождение праздника</vt:lpstr>
      <vt:lpstr>Пословицы о семье</vt:lpstr>
      <vt:lpstr>День семьи, любви и верности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нравственности</dc:title>
  <dc:creator>АЛЕКСАНДР</dc:creator>
  <cp:lastModifiedBy>АЛЕКСАНДР</cp:lastModifiedBy>
  <cp:revision>9</cp:revision>
  <dcterms:created xsi:type="dcterms:W3CDTF">2011-04-01T04:21:03Z</dcterms:created>
  <dcterms:modified xsi:type="dcterms:W3CDTF">2011-04-01T05:25:45Z</dcterms:modified>
</cp:coreProperties>
</file>