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129.xml" ContentType="application/vnd.openxmlformats-officedocument.presentationml.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136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117.xml" ContentType="application/vnd.openxmlformats-officedocument.presentationml.slide+xml"/>
  <Override PartName="/ppt/slides/slide126.xml" ContentType="application/vnd.openxmlformats-officedocument.presentationml.slide+xml"/>
  <Override PartName="/ppt/slides/slide128.xml" ContentType="application/vnd.openxmlformats-officedocument.presentationml.slide+xml"/>
  <Override PartName="/ppt/slides/slide137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38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140"/>
  </p:notesMasterIdLst>
  <p:sldIdLst>
    <p:sldId id="382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3" r:id="rId129"/>
    <p:sldId id="384" r:id="rId130"/>
    <p:sldId id="385" r:id="rId131"/>
    <p:sldId id="386" r:id="rId132"/>
    <p:sldId id="387" r:id="rId133"/>
    <p:sldId id="388" r:id="rId134"/>
    <p:sldId id="389" r:id="rId135"/>
    <p:sldId id="390" r:id="rId136"/>
    <p:sldId id="391" r:id="rId137"/>
    <p:sldId id="392" r:id="rId138"/>
    <p:sldId id="393" r:id="rId139"/>
  </p:sldIdLst>
  <p:sldSz cx="9144000" cy="6858000" type="screen4x3"/>
  <p:notesSz cx="6858000" cy="9144000"/>
  <p:photoAlbum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Rg st="1" end="127"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721" autoAdjust="0"/>
    <p:restoredTop sz="94660"/>
  </p:normalViewPr>
  <p:slideViewPr>
    <p:cSldViewPr>
      <p:cViewPr varScale="1">
        <p:scale>
          <a:sx n="98" d="100"/>
          <a:sy n="98" d="100"/>
        </p:scale>
        <p:origin x="-1158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50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BD2F00-046A-4BAD-A549-1A21C31A0AD2}" type="datetimeFigureOut">
              <a:rPr lang="ru-RU" smtClean="0"/>
              <a:pPr/>
              <a:t>29.08.2019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DA44F7-DA7F-4B24-8D38-26B3F3D74A8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05DC3971-9393-471D-9A05-902A39E7DDF0}" type="datetimeFigureOut">
              <a:rPr lang="ru-RU" smtClean="0"/>
              <a:pPr/>
              <a:t>29.08.2019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6479A8B1-EC70-418B-BD9A-F7F7FEF621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advTm="1997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5DC3971-9393-471D-9A05-902A39E7DDF0}" type="datetimeFigureOut">
              <a:rPr lang="ru-RU" smtClean="0"/>
              <a:pPr/>
              <a:t>29.08.2019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479A8B1-EC70-418B-BD9A-F7F7FEF621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997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05DC3971-9393-471D-9A05-902A39E7DDF0}" type="datetimeFigureOut">
              <a:rPr lang="ru-RU" smtClean="0"/>
              <a:pPr/>
              <a:t>29.08.2019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6479A8B1-EC70-418B-BD9A-F7F7FEF621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997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5DC3971-9393-471D-9A05-902A39E7DDF0}" type="datetimeFigureOut">
              <a:rPr lang="ru-RU" smtClean="0"/>
              <a:pPr/>
              <a:t>29.08.2019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479A8B1-EC70-418B-BD9A-F7F7FEF621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997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05DC3971-9393-471D-9A05-902A39E7DDF0}" type="datetimeFigureOut">
              <a:rPr lang="ru-RU" smtClean="0"/>
              <a:pPr/>
              <a:t>29.08.2019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6479A8B1-EC70-418B-BD9A-F7F7FEF621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advTm="1997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5DC3971-9393-471D-9A05-902A39E7DDF0}" type="datetimeFigureOut">
              <a:rPr lang="ru-RU" smtClean="0"/>
              <a:pPr/>
              <a:t>29.08.2019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479A8B1-EC70-418B-BD9A-F7F7FEF621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997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5DC3971-9393-471D-9A05-902A39E7DDF0}" type="datetimeFigureOut">
              <a:rPr lang="ru-RU" smtClean="0"/>
              <a:pPr/>
              <a:t>29.08.2019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479A8B1-EC70-418B-BD9A-F7F7FEF621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997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5DC3971-9393-471D-9A05-902A39E7DDF0}" type="datetimeFigureOut">
              <a:rPr lang="ru-RU" smtClean="0"/>
              <a:pPr/>
              <a:t>29.08.2019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479A8B1-EC70-418B-BD9A-F7F7FEF621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997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05DC3971-9393-471D-9A05-902A39E7DDF0}" type="datetimeFigureOut">
              <a:rPr lang="ru-RU" smtClean="0"/>
              <a:pPr/>
              <a:t>29.08.2019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479A8B1-EC70-418B-BD9A-F7F7FEF621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997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5DC3971-9393-471D-9A05-902A39E7DDF0}" type="datetimeFigureOut">
              <a:rPr lang="ru-RU" smtClean="0"/>
              <a:pPr/>
              <a:t>29.08.2019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479A8B1-EC70-418B-BD9A-F7F7FEF621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997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5DC3971-9393-471D-9A05-902A39E7DDF0}" type="datetimeFigureOut">
              <a:rPr lang="ru-RU" smtClean="0"/>
              <a:pPr/>
              <a:t>29.08.2019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479A8B1-EC70-418B-BD9A-F7F7FEF621C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Tm="1997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05DC3971-9393-471D-9A05-902A39E7DDF0}" type="datetimeFigureOut">
              <a:rPr lang="ru-RU" smtClean="0"/>
              <a:pPr/>
              <a:t>29.08.2019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6479A8B1-EC70-418B-BD9A-F7F7FEF621C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 advTm="1997"/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user\Desktop\&#1050;&#1083;&#1072;&#1089;&#1089;&#1085;&#1099;&#1081;%20&#1088;&#1077;&#1087;%20-%20&#1074;&#1099;&#1087;&#1091;&#1089;&#1082;&#1085;&#1080;&#1082;&#1072;&#1084;%202012%20&#1075;&#1086;&#1076;&#1072;!!!.mp3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user\Desktop\&#1044;&#1077;&#1085;&#1080;&#1089;%20&#1050;&#1083;&#1103;&#1074;&#1077;&#1088;%20-%20&#1050;&#1086;&#1075;&#1076;&#1072;%20&#1090;&#1099;%20&#1089;&#1090;&#1072;&#1085;&#1077;&#1096;&#1100;%20&#1073;&#1086;&#1083;&#1100;&#1096;&#1080;&#1084;.mp3" TargetMode="External"/><Relationship Id="rId4" Type="http://schemas.openxmlformats.org/officeDocument/2006/relationships/image" Target="../media/image133.png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.wav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.wav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.wav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5.wav"/><Relationship Id="rId4" Type="http://schemas.openxmlformats.org/officeDocument/2006/relationships/image" Target="../media/image9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6.wav"/><Relationship Id="rId4" Type="http://schemas.openxmlformats.org/officeDocument/2006/relationships/image" Target="../media/image9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user\Desktop\&#1044;&#1077;&#1085;&#1080;&#1089;%20&#1050;&#1083;&#1103;&#1074;&#1077;&#1088;%20-%20&#1050;&#1086;&#1075;&#1076;&#1072;%20&#1090;&#1099;%20&#1089;&#1090;&#1072;&#1085;&#1077;&#1096;&#1100;%20&#1073;&#1086;&#1083;&#1100;&#1096;&#1080;&#1084;.mp3" TargetMode="External"/><Relationship Id="rId4" Type="http://schemas.openxmlformats.org/officeDocument/2006/relationships/image" Target="../media/image88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654428"/>
          </a:xfrm>
        </p:spPr>
        <p:txBody>
          <a:bodyPr>
            <a:normAutofit/>
          </a:bodyPr>
          <a:lstStyle/>
          <a:p>
            <a:r>
              <a:rPr lang="ru-RU" dirty="0" smtClean="0"/>
              <a:t>Посвящается 5 «Б»  классу 2018-2019 учебный год</a:t>
            </a:r>
            <a:endParaRPr lang="ru-RU" dirty="0"/>
          </a:p>
        </p:txBody>
      </p:sp>
      <p:pic>
        <p:nvPicPr>
          <p:cNvPr id="3" name="Классный реп - выпускникам 2012 года!!!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99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82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za5B9Ds6IQ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997"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QAsi7KO1Mwc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997"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qDxUW1CwBnc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997"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Qusmd6OD-v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997"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Rk1fZBhR1_k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997"/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1BY6mVm6aY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997"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HaRLg9OqD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997"/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thLhursj7_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997"/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TlHceU3Spuk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997"/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tlINCsyifHI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997"/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TYZRFitexAY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997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jw5wMYGTuA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997"/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v4dZKGGHqG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997"/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VF_xgDzmDHs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997"/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vLHjdxPkRVk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997"/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vqlk5ZR9GY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997"/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vtAmq_iNXJk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997"/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-VWEVqOMoP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997"/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Ia87qMDm3g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997"/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sNw-4AgUt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997"/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vh8bagQYdQ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997"/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WBcEJtITUI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997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RZt3ssHzoU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997"/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x4TjL-uyeRs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997"/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xK8spZ1tMyw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997"/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xneqK6u3QkM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997"/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ZfrU6D39law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997"/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ZInED3B0A4o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997"/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zrEpTb2KTz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997"/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zTW4y-tmY5Q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997"/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zz6-DDdeBzw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997"/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KSujN6ewsmI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Денис Клявер - Когда ты станешь большим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99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8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qBrAD6Vzx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480" y="0"/>
            <a:ext cx="4524395" cy="6858000"/>
          </a:xfrm>
          <a:prstGeom prst="rect">
            <a:avLst/>
          </a:prstGeom>
        </p:spPr>
      </p:pic>
    </p:spTree>
  </p:cSld>
  <p:clrMapOvr>
    <a:masterClrMapping/>
  </p:clrMapOvr>
  <p:transition advTm="1997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tQFRjj1fK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997"/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wZoLpYzYf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1997"/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kN9_bKfOp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2950" y="0"/>
            <a:ext cx="5118100" cy="6858000"/>
          </a:xfrm>
          <a:prstGeom prst="rect">
            <a:avLst/>
          </a:prstGeom>
        </p:spPr>
      </p:pic>
    </p:spTree>
  </p:cSld>
  <p:clrMapOvr>
    <a:masterClrMapping/>
  </p:clrMapOvr>
  <p:transition advTm="1997"/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7d9H0KGjG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ransition advTm="1997"/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ApvCrHENJ6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ransition advTm="1997"/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QMVtPp3_k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1997"/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eX-G88pey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</p:cSld>
  <p:clrMapOvr>
    <a:masterClrMapping/>
  </p:clrMapOvr>
  <p:transition advTm="1997"/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K81WymcdvH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1997"/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sboQBcppC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8794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ransition advTm="1997"/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ZExJrPeUrU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4215" y="0"/>
            <a:ext cx="5295569" cy="6858000"/>
          </a:xfrm>
          <a:prstGeom prst="rect">
            <a:avLst/>
          </a:prstGeom>
        </p:spPr>
      </p:pic>
    </p:spTree>
  </p:cSld>
  <p:clrMapOvr>
    <a:masterClrMapping/>
  </p:clrMapOvr>
  <p:transition advTm="1997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gcMJN3E4N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997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MZoXgFf0zc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997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TChDo-H9sA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997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WxqvMGLwP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997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Y9jAz7QW-Q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997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5a1xmqC15Mo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997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mtClean="0"/>
              <a:t>Фотоальбом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mtClean="0"/>
              <a:t>user</a:t>
            </a:r>
            <a:endParaRPr lang="ru-RU"/>
          </a:p>
        </p:txBody>
      </p:sp>
      <p:pic>
        <p:nvPicPr>
          <p:cNvPr id="4" name="Рисунок 3" descr="ltOLUlweCe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1997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5EKWCqYzfY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997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5uAgom7-_uc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997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Nx3NmUGUDU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997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TPILjPFfWg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997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7om6qq5QrS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997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7P5Dy7vWoQM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997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JsbODiAfhg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997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--9oF0t-7Q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997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57tupa6YiGg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997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A3ISld_vPr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997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_djc3afoz2c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~PP1077.WAV">
            <a:hlinkClick r:id="" action="ppaction://media"/>
          </p:cNvPr>
          <p:cNvPicPr>
            <a:picLocks noRot="1" noChangeAspect="1"/>
          </p:cNvPicPr>
          <p:nvPr>
            <a:wavAudioFile r:embed="rId1" name="~PP1077.WAV"/>
          </p:nvPr>
        </p:nvPicPr>
        <p:blipFill>
          <a:blip r:embed="rId4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99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aBkdnaAneB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997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abZdB6JZZcY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997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1gljq5si-U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997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5PXyL-oMIo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997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fKiPEXt6S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997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TGTsLmA04o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997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WAQ8cDvWJ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997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Hj-eAkryUY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997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J8h8Lh1ap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997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PdbNVkEGW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997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_ywikIR83Q0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~PP1779.WAV">
            <a:hlinkClick r:id="" action="ppaction://media"/>
          </p:cNvPr>
          <p:cNvPicPr>
            <a:picLocks noRot="1" noChangeAspect="1"/>
          </p:cNvPicPr>
          <p:nvPr>
            <a:wavAudioFile r:embed="rId1" name="~PP1779.WAV"/>
          </p:nvPr>
        </p:nvPicPr>
        <p:blipFill>
          <a:blip r:embed="rId4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99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qsUOrg2Rnk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997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R9FiU_7ck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997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_tZfaPYGlA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997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bZ0k2u0Ehg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997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igbdgkWY5M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997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jfHf6HNXOQ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997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o9hp1AXXn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997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Qi684oVO_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997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79dD0WBs-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997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a2dnso4JOQ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997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_b7k8Mc_Rk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~PP2497.WAV">
            <a:hlinkClick r:id="" action="ppaction://media"/>
          </p:cNvPr>
          <p:cNvPicPr>
            <a:picLocks noRot="1" noChangeAspect="1"/>
          </p:cNvPicPr>
          <p:nvPr>
            <a:wavAudioFile r:embed="rId1" name="~PP2497.WAV"/>
          </p:nvPr>
        </p:nvPicPr>
        <p:blipFill>
          <a:blip r:embed="rId4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99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DJ7plRLvo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997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GsZQ1InVwo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997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k_sxRXXxZ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997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rXplthz3zQ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997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-jCcGum_Po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997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MxWfrvawx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997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SjSko62Brw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997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1Uf5SgCjHg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997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9-cfAEZqC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997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FGC_6dHrNU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997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iDrEQVmZQ8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~PP3199.WAV">
            <a:hlinkClick r:id="" action="ppaction://media"/>
          </p:cNvPr>
          <p:cNvPicPr>
            <a:picLocks noRot="1" noChangeAspect="1"/>
          </p:cNvPicPr>
          <p:nvPr>
            <a:wavAudioFile r:embed="rId1" name="~PP3199.WAV"/>
          </p:nvPr>
        </p:nvPicPr>
        <p:blipFill>
          <a:blip r:embed="rId4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99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fMHvc1f8M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997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ganqwBlO2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997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JjtlJcre8Q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997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jlD8KXUN_s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997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fxRqLU-0ds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997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2N-JzgNph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997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p3SywVYM4Y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997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qV3BrrvS9Y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997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UKJU_E_P1A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997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xvIoEfpCIQ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997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Bq2eBxy0fc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~PP3916.WAV">
            <a:hlinkClick r:id="" action="ppaction://media"/>
          </p:cNvPr>
          <p:cNvPicPr>
            <a:picLocks noRot="1" noChangeAspect="1"/>
          </p:cNvPicPr>
          <p:nvPr>
            <a:wavAudioFile r:embed="rId1" name="~PP3916.WAV"/>
          </p:nvPr>
        </p:nvPicPr>
        <p:blipFill>
          <a:blip r:embed="rId4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99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jjBmh_7B7DY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997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JmbT_vWSvlI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997"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jqcbtmqvTvU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997"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k_QkRY1TNB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997"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KmH6G8b-XZI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997"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koyasPj8ozk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997"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KSujN6ewsmI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997"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kTV3tDSCDyM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997"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KTx9Mn9uyBI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997"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l3Ox-zOjjC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997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f5qUau2fvw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~PP725.WAV">
            <a:hlinkClick r:id="" action="ppaction://media"/>
          </p:cNvPr>
          <p:cNvPicPr>
            <a:picLocks noRot="1" noChangeAspect="1"/>
          </p:cNvPicPr>
          <p:nvPr>
            <a:wavAudioFile r:embed="rId1" name="~PP725.WAV"/>
          </p:nvPr>
        </p:nvPicPr>
        <p:blipFill>
          <a:blip r:embed="rId4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99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-l4TEAbYB0I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997"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LLdRhT86qZ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997"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lnm4GTPE-AU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997"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LqpalWC4oX4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Денис Клявер - Когда ты станешь большим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99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00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lZOCyGrjObM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997"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N0-_YwX64PA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997"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n6_307eH2ZI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997"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NHuPsKCqgD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997"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nI0s3cMGIW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997"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NIPsL1_4qd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997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D_v2Ywi4o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997"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nkS_CjRf5Y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997"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oGlW7C7SFx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997"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OgWIePw6JQs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997"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OLst8V1nkPo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997"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ov9Y2vbEvNc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997"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ctcz8a0gGg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997"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gAq3iPlFGY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997"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N7Hjro1xRc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997"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Q_sKpZtHtXY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997"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q9UYllqLyR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997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62</TotalTime>
  <Words>11</Words>
  <Application>Microsoft Office PowerPoint</Application>
  <PresentationFormat>Экран (4:3)</PresentationFormat>
  <Paragraphs>3</Paragraphs>
  <Slides>138</Slides>
  <Notes>0</Notes>
  <HiddenSlides>0</HiddenSlides>
  <MMClips>9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138</vt:i4>
      </vt:variant>
    </vt:vector>
  </HeadingPairs>
  <TitlesOfParts>
    <vt:vector size="139" baseType="lpstr">
      <vt:lpstr>Изящная</vt:lpstr>
      <vt:lpstr>Посвящается 5 «Б»  классу 2018-2019 учебный год</vt:lpstr>
      <vt:lpstr>Фотоальбом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Слайд 79</vt:lpstr>
      <vt:lpstr>Слайд 80</vt:lpstr>
      <vt:lpstr>Слайд 81</vt:lpstr>
      <vt:lpstr>Слайд 82</vt:lpstr>
      <vt:lpstr>Слайд 83</vt:lpstr>
      <vt:lpstr>Слайд 84</vt:lpstr>
      <vt:lpstr>Слайд 85</vt:lpstr>
      <vt:lpstr>Слайд 86</vt:lpstr>
      <vt:lpstr>Слайд 87</vt:lpstr>
      <vt:lpstr>Слайд 88</vt:lpstr>
      <vt:lpstr>Слайд 89</vt:lpstr>
      <vt:lpstr>Слайд 90</vt:lpstr>
      <vt:lpstr>Слайд 91</vt:lpstr>
      <vt:lpstr>Слайд 92</vt:lpstr>
      <vt:lpstr>Слайд 93</vt:lpstr>
      <vt:lpstr>Слайд 94</vt:lpstr>
      <vt:lpstr>Слайд 95</vt:lpstr>
      <vt:lpstr>Слайд 96</vt:lpstr>
      <vt:lpstr>Слайд 97</vt:lpstr>
      <vt:lpstr>Слайд 98</vt:lpstr>
      <vt:lpstr>Слайд 99</vt:lpstr>
      <vt:lpstr>Слайд 100</vt:lpstr>
      <vt:lpstr>Слайд 101</vt:lpstr>
      <vt:lpstr>Слайд 102</vt:lpstr>
      <vt:lpstr>Слайд 103</vt:lpstr>
      <vt:lpstr>Слайд 104</vt:lpstr>
      <vt:lpstr>Слайд 105</vt:lpstr>
      <vt:lpstr>Слайд 106</vt:lpstr>
      <vt:lpstr>Слайд 107</vt:lpstr>
      <vt:lpstr>Слайд 108</vt:lpstr>
      <vt:lpstr>Слайд 109</vt:lpstr>
      <vt:lpstr>Слайд 110</vt:lpstr>
      <vt:lpstr>Слайд 111</vt:lpstr>
      <vt:lpstr>Слайд 112</vt:lpstr>
      <vt:lpstr>Слайд 113</vt:lpstr>
      <vt:lpstr>Слайд 114</vt:lpstr>
      <vt:lpstr>Слайд 115</vt:lpstr>
      <vt:lpstr>Слайд 116</vt:lpstr>
      <vt:lpstr>Слайд 117</vt:lpstr>
      <vt:lpstr>Слайд 118</vt:lpstr>
      <vt:lpstr>Слайд 119</vt:lpstr>
      <vt:lpstr>Слайд 120</vt:lpstr>
      <vt:lpstr>Слайд 121</vt:lpstr>
      <vt:lpstr>Слайд 122</vt:lpstr>
      <vt:lpstr>Слайд 123</vt:lpstr>
      <vt:lpstr>Слайд 124</vt:lpstr>
      <vt:lpstr>Слайд 125</vt:lpstr>
      <vt:lpstr>Слайд 126</vt:lpstr>
      <vt:lpstr>Слайд 127</vt:lpstr>
      <vt:lpstr>Слайд 128</vt:lpstr>
      <vt:lpstr>Слайд 129</vt:lpstr>
      <vt:lpstr>Слайд 130</vt:lpstr>
      <vt:lpstr>Слайд 131</vt:lpstr>
      <vt:lpstr>Слайд 132</vt:lpstr>
      <vt:lpstr>Слайд 133</vt:lpstr>
      <vt:lpstr>Слайд 134</vt:lpstr>
      <vt:lpstr>Слайд 135</vt:lpstr>
      <vt:lpstr>Слайд 136</vt:lpstr>
      <vt:lpstr>Слайд 137</vt:lpstr>
      <vt:lpstr>Слайд 138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Фотоальбом</dc:title>
  <dc:creator>user</dc:creator>
  <cp:lastModifiedBy>user</cp:lastModifiedBy>
  <cp:revision>13</cp:revision>
  <dcterms:created xsi:type="dcterms:W3CDTF">2019-08-29T13:23:20Z</dcterms:created>
  <dcterms:modified xsi:type="dcterms:W3CDTF">2019-08-29T15:18:59Z</dcterms:modified>
</cp:coreProperties>
</file>